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ppt/slideLayouts/slideLayout26.xml" ContentType="application/vnd.openxmlformats-officedocument.presentationml.slideLayout+xml"/>
  <Override PartName="/ppt/theme/theme5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7" r:id="rId2"/>
    <p:sldMasterId id="2147483701" r:id="rId3"/>
    <p:sldMasterId id="2147483681" r:id="rId4"/>
    <p:sldMasterId id="2147483708" r:id="rId5"/>
    <p:sldMasterId id="2147483719" r:id="rId6"/>
  </p:sldMasterIdLst>
  <p:notesMasterIdLst>
    <p:notesMasterId r:id="rId14"/>
  </p:notesMasterIdLst>
  <p:handoutMasterIdLst>
    <p:handoutMasterId r:id="rId15"/>
  </p:handoutMasterIdLst>
  <p:sldIdLst>
    <p:sldId id="280" r:id="rId7"/>
    <p:sldId id="285" r:id="rId8"/>
    <p:sldId id="286" r:id="rId9"/>
    <p:sldId id="282" r:id="rId10"/>
    <p:sldId id="281" r:id="rId11"/>
    <p:sldId id="288" r:id="rId12"/>
    <p:sldId id="289" r:id="rId1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213E"/>
    <a:srgbClr val="D1AF84"/>
    <a:srgbClr val="3D454C"/>
    <a:srgbClr val="DEC5A6"/>
    <a:srgbClr val="E0AA26"/>
    <a:srgbClr val="898E97"/>
    <a:srgbClr val="A9ABB2"/>
    <a:srgbClr val="FBE3A5"/>
    <a:srgbClr val="F9D97C"/>
    <a:srgbClr val="1A20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Közepesen sötét stílus 2 – 4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Sötét stílus 1 – 1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Sötét stílus 2 – 3./4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B4B98B0-60AC-42C2-AFA5-B58CD77FA1E5}" styleName="Világos stílus 1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éma alapján készült stílus 1 – 1. jelölőszín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8034E78-7F5D-4C2E-B375-FC64B27BC917}" styleName="Sötét stílu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Közepesen sötét stílu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Közepesen sötét stílus 1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Közepesen sötét stílus 1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32" autoAdjust="0"/>
    <p:restoredTop sz="94654"/>
  </p:normalViewPr>
  <p:slideViewPr>
    <p:cSldViewPr snapToGrid="0" snapToObjects="1">
      <p:cViewPr varScale="1">
        <p:scale>
          <a:sx n="116" d="100"/>
          <a:sy n="116" d="100"/>
        </p:scale>
        <p:origin x="102" y="21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97" d="100"/>
          <a:sy n="97" d="100"/>
        </p:scale>
        <p:origin x="2574" y="102"/>
      </p:cViewPr>
      <p:guideLst>
        <p:guide orient="horz" pos="2880"/>
        <p:guide pos="2160"/>
      </p:guideLst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>
            <a:extLst>
              <a:ext uri="{FF2B5EF4-FFF2-40B4-BE49-F238E27FC236}">
                <a16:creationId xmlns:a16="http://schemas.microsoft.com/office/drawing/2014/main" id="{CF6E208D-158E-468E-9C24-D662B92BEB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F475ED88-349A-4682-B8CD-A573756E2F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7A573D-56A2-4FA9-8037-418CB95CA259}" type="datetimeFigureOut">
              <a:rPr lang="hu-HU" smtClean="0"/>
              <a:t>2020. 12. 09.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FD3AA1DA-CBB1-4B16-941B-0DE59B3F95A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4428A9F0-43C4-4CAF-97D4-EE8ECB529B9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FAA2A3-65F5-4D35-8232-6947BAD325D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0591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649B13-56BB-2B46-B8BB-04CAC3B295EA}" type="datetimeFigureOut">
              <a:rPr lang="hu-HU" smtClean="0"/>
              <a:t>2020. 12. 09.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8C8CC-496F-EF43-AB3E-71738872D0E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9772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Relationship Id="rId4" Type="http://schemas.openxmlformats.org/officeDocument/2006/relationships/hyperlink" Target="mailto:xy.z@uni-corvinus.hu" TargetMode="Externa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6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émaelválasztó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5521EF57-C42D-4AD7-96B5-BBCD9FF225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8900000">
            <a:off x="8612223" y="3585940"/>
            <a:ext cx="2544996" cy="2544996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EAA0E2B3-C33F-44BF-BD24-838C7225A4C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4" y="1709738"/>
            <a:ext cx="11096623" cy="76198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lnSpc>
                <a:spcPct val="100000"/>
              </a:lnSpc>
              <a:defRPr sz="6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Georgia 66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A12A0EB8-6C6A-462B-B007-E47F92C7118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3" y="2724805"/>
            <a:ext cx="7431088" cy="70419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41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D07BBF8D-59B5-4E98-9412-4127A4631E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CDB8303-244F-419F-8500-227EC2D47407}" type="datetime3">
              <a:rPr lang="en-US" smtClean="0"/>
              <a:t>9 December 2020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39894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9 sorszámoz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7">
            <a:extLst>
              <a:ext uri="{FF2B5EF4-FFF2-40B4-BE49-F238E27FC236}">
                <a16:creationId xmlns:a16="http://schemas.microsoft.com/office/drawing/2014/main" id="{FDDD5CBB-919E-4178-8EC9-0F87492D1E5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Header</a:t>
            </a:r>
            <a:endParaRPr lang="hu-HU" dirty="0"/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83C3C09F-494C-4C4A-87C7-06D59574ABA3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548187" y="1924628"/>
            <a:ext cx="3370263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2.</a:t>
            </a:r>
            <a:endParaRPr lang="en-US" dirty="0"/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15F7311C-818D-429E-9FE8-E815ACC8011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258174" y="1924758"/>
            <a:ext cx="3370263" cy="45886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3.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95FB6020-9D77-4851-AD88-C654B6FFD8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AB070B-1B76-435B-A1C8-8E22A589FF68}" type="datetime3">
              <a:rPr lang="en-US" smtClean="0"/>
              <a:t>9 December 2020</a:t>
            </a:fld>
            <a:endParaRPr lang="hu-HU" dirty="0"/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3D426C7-51E6-498F-9AA3-565CAD33706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35511" y="2559819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Subheadline</a:t>
            </a:r>
            <a:endParaRPr lang="hu-HU" dirty="0"/>
          </a:p>
        </p:txBody>
      </p:sp>
      <p:sp>
        <p:nvSpPr>
          <p:cNvPr id="20" name="Szöveg helye 7">
            <a:extLst>
              <a:ext uri="{FF2B5EF4-FFF2-40B4-BE49-F238E27FC236}">
                <a16:creationId xmlns:a16="http://schemas.microsoft.com/office/drawing/2014/main" id="{D10499E3-B38D-4B7E-A710-D3D3EF8642D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440735" y="2559819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Subheadline</a:t>
            </a:r>
            <a:endParaRPr lang="hu-HU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D7A76968-F434-47A8-8BB4-B0BB3F8973EE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4548187" y="3405190"/>
            <a:ext cx="3370263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5.</a:t>
            </a:r>
            <a:endParaRPr lang="en-US" dirty="0"/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1635D96A-64C0-4E8D-9137-7FF86566B7B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258174" y="3405320"/>
            <a:ext cx="3370263" cy="45886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6.</a:t>
            </a:r>
            <a:endParaRPr lang="en-US" dirty="0"/>
          </a:p>
        </p:txBody>
      </p:sp>
      <p:sp>
        <p:nvSpPr>
          <p:cNvPr id="48" name="Szöveg helye 7">
            <a:extLst>
              <a:ext uri="{FF2B5EF4-FFF2-40B4-BE49-F238E27FC236}">
                <a16:creationId xmlns:a16="http://schemas.microsoft.com/office/drawing/2014/main" id="{64F77A26-4ED9-4455-B129-C8D7B145A37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735511" y="4040381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Subheadline</a:t>
            </a:r>
            <a:endParaRPr lang="hu-HU" dirty="0"/>
          </a:p>
        </p:txBody>
      </p:sp>
      <p:sp>
        <p:nvSpPr>
          <p:cNvPr id="49" name="Szöveg helye 7">
            <a:extLst>
              <a:ext uri="{FF2B5EF4-FFF2-40B4-BE49-F238E27FC236}">
                <a16:creationId xmlns:a16="http://schemas.microsoft.com/office/drawing/2014/main" id="{AA6FEF02-C14A-42B2-A7F7-7E2EF5366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40735" y="4040381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Subheadline</a:t>
            </a:r>
            <a:endParaRPr lang="hu-HU" dirty="0"/>
          </a:p>
        </p:txBody>
      </p:sp>
      <p:sp>
        <p:nvSpPr>
          <p:cNvPr id="52" name="Text Placeholder 2">
            <a:extLst>
              <a:ext uri="{FF2B5EF4-FFF2-40B4-BE49-F238E27FC236}">
                <a16:creationId xmlns:a16="http://schemas.microsoft.com/office/drawing/2014/main" id="{24A7CA19-808C-4698-9E2B-CC4AA37D1E2C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839788" y="1924628"/>
            <a:ext cx="3370263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1.</a:t>
            </a:r>
            <a:endParaRPr lang="en-US" dirty="0"/>
          </a:p>
        </p:txBody>
      </p:sp>
      <p:sp>
        <p:nvSpPr>
          <p:cNvPr id="53" name="Szöveg helye 7">
            <a:extLst>
              <a:ext uri="{FF2B5EF4-FFF2-40B4-BE49-F238E27FC236}">
                <a16:creationId xmlns:a16="http://schemas.microsoft.com/office/drawing/2014/main" id="{A515265E-C569-4028-B881-B903372F35E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27112" y="2559819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Subheadline</a:t>
            </a:r>
            <a:endParaRPr lang="hu-HU" dirty="0"/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40C80332-AF2D-4C3C-BC8B-023D61E37BC9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39788" y="3410658"/>
            <a:ext cx="3370263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4.</a:t>
            </a:r>
            <a:endParaRPr lang="en-US" dirty="0"/>
          </a:p>
        </p:txBody>
      </p:sp>
      <p:sp>
        <p:nvSpPr>
          <p:cNvPr id="55" name="Szöveg helye 7">
            <a:extLst>
              <a:ext uri="{FF2B5EF4-FFF2-40B4-BE49-F238E27FC236}">
                <a16:creationId xmlns:a16="http://schemas.microsoft.com/office/drawing/2014/main" id="{67A16235-2C88-4A3C-A4C4-9704FE1739C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27112" y="4045849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Subheadline</a:t>
            </a:r>
            <a:endParaRPr lang="hu-HU" dirty="0"/>
          </a:p>
        </p:txBody>
      </p:sp>
      <p:sp>
        <p:nvSpPr>
          <p:cNvPr id="56" name="Text Placeholder 2">
            <a:extLst>
              <a:ext uri="{FF2B5EF4-FFF2-40B4-BE49-F238E27FC236}">
                <a16:creationId xmlns:a16="http://schemas.microsoft.com/office/drawing/2014/main" id="{95ADD3A0-CF71-4C37-A730-D3DCE9DD9D3C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4548187" y="4896558"/>
            <a:ext cx="3370263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8.</a:t>
            </a:r>
            <a:endParaRPr lang="en-US" dirty="0"/>
          </a:p>
        </p:txBody>
      </p:sp>
      <p:sp>
        <p:nvSpPr>
          <p:cNvPr id="57" name="Text Placeholder 4">
            <a:extLst>
              <a:ext uri="{FF2B5EF4-FFF2-40B4-BE49-F238E27FC236}">
                <a16:creationId xmlns:a16="http://schemas.microsoft.com/office/drawing/2014/main" id="{2102ECB2-0CE8-475E-AB24-6EF66AA5766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258174" y="4896688"/>
            <a:ext cx="3370263" cy="45886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9.</a:t>
            </a:r>
            <a:endParaRPr lang="en-US" dirty="0"/>
          </a:p>
        </p:txBody>
      </p:sp>
      <p:sp>
        <p:nvSpPr>
          <p:cNvPr id="58" name="Szöveg helye 7">
            <a:extLst>
              <a:ext uri="{FF2B5EF4-FFF2-40B4-BE49-F238E27FC236}">
                <a16:creationId xmlns:a16="http://schemas.microsoft.com/office/drawing/2014/main" id="{50E77551-B0EB-4BC4-B794-3BAC2CFC6BE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735511" y="5531749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Subheadline</a:t>
            </a:r>
            <a:endParaRPr lang="hu-HU" dirty="0"/>
          </a:p>
        </p:txBody>
      </p:sp>
      <p:sp>
        <p:nvSpPr>
          <p:cNvPr id="59" name="Szöveg helye 7">
            <a:extLst>
              <a:ext uri="{FF2B5EF4-FFF2-40B4-BE49-F238E27FC236}">
                <a16:creationId xmlns:a16="http://schemas.microsoft.com/office/drawing/2014/main" id="{4ED558E9-7431-413D-8B88-E274D0FB19F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440735" y="5531749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Subheadline</a:t>
            </a:r>
            <a:endParaRPr lang="hu-HU" dirty="0"/>
          </a:p>
        </p:txBody>
      </p:sp>
      <p:sp>
        <p:nvSpPr>
          <p:cNvPr id="60" name="Text Placeholder 2">
            <a:extLst>
              <a:ext uri="{FF2B5EF4-FFF2-40B4-BE49-F238E27FC236}">
                <a16:creationId xmlns:a16="http://schemas.microsoft.com/office/drawing/2014/main" id="{F6774B50-35EA-4A39-A25B-D785EABAD0FF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839788" y="4902026"/>
            <a:ext cx="3370263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7.</a:t>
            </a:r>
            <a:endParaRPr lang="en-US" dirty="0"/>
          </a:p>
        </p:txBody>
      </p:sp>
      <p:sp>
        <p:nvSpPr>
          <p:cNvPr id="61" name="Szöveg helye 7">
            <a:extLst>
              <a:ext uri="{FF2B5EF4-FFF2-40B4-BE49-F238E27FC236}">
                <a16:creationId xmlns:a16="http://schemas.microsoft.com/office/drawing/2014/main" id="{08E55F04-8235-4020-86FF-65B4ED76722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027112" y="5537217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Subheadline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8023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2 sorszámoz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7">
            <a:extLst>
              <a:ext uri="{FF2B5EF4-FFF2-40B4-BE49-F238E27FC236}">
                <a16:creationId xmlns:a16="http://schemas.microsoft.com/office/drawing/2014/main" id="{FDDD5CBB-919E-4178-8EC9-0F87492D1E5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1200" dirty="0"/>
              <a:t>Header</a:t>
            </a:r>
            <a:endParaRPr lang="hu-HU" sz="1000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95FB6020-9D77-4851-AD88-C654B6FFD8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134038-045E-4A03-ABDC-3503F4C32EE7}" type="datetime3">
              <a:rPr lang="en-US" smtClean="0"/>
              <a:t>9 December 2020</a:t>
            </a:fld>
            <a:endParaRPr lang="hu-HU" dirty="0"/>
          </a:p>
        </p:txBody>
      </p:sp>
      <p:sp>
        <p:nvSpPr>
          <p:cNvPr id="52" name="Text Placeholder 2">
            <a:extLst>
              <a:ext uri="{FF2B5EF4-FFF2-40B4-BE49-F238E27FC236}">
                <a16:creationId xmlns:a16="http://schemas.microsoft.com/office/drawing/2014/main" id="{24A7CA19-808C-4698-9E2B-CC4AA37D1E2C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839789" y="1924628"/>
            <a:ext cx="2699934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1.</a:t>
            </a:r>
            <a:endParaRPr lang="en-US" dirty="0"/>
          </a:p>
        </p:txBody>
      </p:sp>
      <p:sp>
        <p:nvSpPr>
          <p:cNvPr id="53" name="Szöveg helye 7">
            <a:extLst>
              <a:ext uri="{FF2B5EF4-FFF2-40B4-BE49-F238E27FC236}">
                <a16:creationId xmlns:a16="http://schemas.microsoft.com/office/drawing/2014/main" id="{A515265E-C569-4028-B881-B903372F35E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27112" y="255981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Subheadline</a:t>
            </a:r>
            <a:endParaRPr lang="hu-HU" dirty="0"/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40C80332-AF2D-4C3C-BC8B-023D61E37BC9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39788" y="3410658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5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55" name="Szöveg helye 7">
            <a:extLst>
              <a:ext uri="{FF2B5EF4-FFF2-40B4-BE49-F238E27FC236}">
                <a16:creationId xmlns:a16="http://schemas.microsoft.com/office/drawing/2014/main" id="{67A16235-2C88-4A3C-A4C4-9704FE1739C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27112" y="404584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Subheadline</a:t>
            </a:r>
            <a:endParaRPr lang="hu-HU" dirty="0"/>
          </a:p>
        </p:txBody>
      </p:sp>
      <p:sp>
        <p:nvSpPr>
          <p:cNvPr id="60" name="Text Placeholder 2">
            <a:extLst>
              <a:ext uri="{FF2B5EF4-FFF2-40B4-BE49-F238E27FC236}">
                <a16:creationId xmlns:a16="http://schemas.microsoft.com/office/drawing/2014/main" id="{F6774B50-35EA-4A39-A25B-D785EABAD0FF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839788" y="4902026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9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61" name="Szöveg helye 7">
            <a:extLst>
              <a:ext uri="{FF2B5EF4-FFF2-40B4-BE49-F238E27FC236}">
                <a16:creationId xmlns:a16="http://schemas.microsoft.com/office/drawing/2014/main" id="{08E55F04-8235-4020-86FF-65B4ED76722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027113" y="5537217"/>
            <a:ext cx="2511830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Subheadline</a:t>
            </a:r>
            <a:endParaRPr lang="hu-HU" dirty="0"/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F10E4259-543E-4A93-937C-8F3BE929663C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3538942" y="1924628"/>
            <a:ext cx="2699934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2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34" name="Szöveg helye 7">
            <a:extLst>
              <a:ext uri="{FF2B5EF4-FFF2-40B4-BE49-F238E27FC236}">
                <a16:creationId xmlns:a16="http://schemas.microsoft.com/office/drawing/2014/main" id="{6FB36674-3D7B-42C5-AF5A-9314E988F174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726265" y="255981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Subheadline</a:t>
            </a:r>
            <a:endParaRPr lang="hu-HU" dirty="0"/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8FCE212E-F20F-4499-89D7-86D4C4E7D1E9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3538941" y="3410658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6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36" name="Szöveg helye 7">
            <a:extLst>
              <a:ext uri="{FF2B5EF4-FFF2-40B4-BE49-F238E27FC236}">
                <a16:creationId xmlns:a16="http://schemas.microsoft.com/office/drawing/2014/main" id="{FEDC2FF6-2588-4BAF-AE2B-2070717E384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726265" y="404584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Subheadline</a:t>
            </a:r>
            <a:endParaRPr lang="hu-HU" dirty="0"/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83D50EC9-20EB-45A9-98E9-A3F14EF7030B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3538941" y="4902026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10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38" name="Szöveg helye 7">
            <a:extLst>
              <a:ext uri="{FF2B5EF4-FFF2-40B4-BE49-F238E27FC236}">
                <a16:creationId xmlns:a16="http://schemas.microsoft.com/office/drawing/2014/main" id="{A8D26A1E-F5BB-4E3F-828B-E1578DDE8732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726266" y="5537217"/>
            <a:ext cx="2511830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Subheadline</a:t>
            </a:r>
            <a:endParaRPr lang="hu-HU" dirty="0"/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502A1312-6C1A-4CE9-A2E9-A98AF4DDABF9}"/>
              </a:ext>
            </a:extLst>
          </p:cNvPr>
          <p:cNvSpPr>
            <a:spLocks noGrp="1"/>
          </p:cNvSpPr>
          <p:nvPr>
            <p:ph type="body" idx="38" hasCustomPrompt="1"/>
          </p:nvPr>
        </p:nvSpPr>
        <p:spPr>
          <a:xfrm>
            <a:off x="6238877" y="1924628"/>
            <a:ext cx="2699934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3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40" name="Szöveg helye 7">
            <a:extLst>
              <a:ext uri="{FF2B5EF4-FFF2-40B4-BE49-F238E27FC236}">
                <a16:creationId xmlns:a16="http://schemas.microsoft.com/office/drawing/2014/main" id="{9E0A49DA-46ED-44E8-B956-91F1CDA145B2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426200" y="255981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Subheadline</a:t>
            </a:r>
            <a:endParaRPr lang="hu-HU" dirty="0"/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5E2CE87C-8CDA-4590-A371-B750E8A87548}"/>
              </a:ext>
            </a:extLst>
          </p:cNvPr>
          <p:cNvSpPr>
            <a:spLocks noGrp="1"/>
          </p:cNvSpPr>
          <p:nvPr>
            <p:ph type="body" idx="40" hasCustomPrompt="1"/>
          </p:nvPr>
        </p:nvSpPr>
        <p:spPr>
          <a:xfrm>
            <a:off x="6238876" y="3410658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7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42" name="Szöveg helye 7">
            <a:extLst>
              <a:ext uri="{FF2B5EF4-FFF2-40B4-BE49-F238E27FC236}">
                <a16:creationId xmlns:a16="http://schemas.microsoft.com/office/drawing/2014/main" id="{EF6839CE-4F4B-4E11-8626-B03D0743E4F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426200" y="404584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Subheadline</a:t>
            </a:r>
            <a:endParaRPr lang="hu-HU" dirty="0"/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DA1FABDD-5F73-475C-9EA1-48839B2B6EBE}"/>
              </a:ext>
            </a:extLst>
          </p:cNvPr>
          <p:cNvSpPr>
            <a:spLocks noGrp="1"/>
          </p:cNvSpPr>
          <p:nvPr>
            <p:ph type="body" idx="42" hasCustomPrompt="1"/>
          </p:nvPr>
        </p:nvSpPr>
        <p:spPr>
          <a:xfrm>
            <a:off x="6238876" y="4902026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11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44" name="Szöveg helye 7">
            <a:extLst>
              <a:ext uri="{FF2B5EF4-FFF2-40B4-BE49-F238E27FC236}">
                <a16:creationId xmlns:a16="http://schemas.microsoft.com/office/drawing/2014/main" id="{228766A5-45FE-4958-92EB-13C4A3226D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426201" y="5537217"/>
            <a:ext cx="2511830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Subheadline</a:t>
            </a:r>
            <a:endParaRPr lang="hu-HU" dirty="0"/>
          </a:p>
        </p:txBody>
      </p:sp>
      <p:sp>
        <p:nvSpPr>
          <p:cNvPr id="45" name="Text Placeholder 2">
            <a:extLst>
              <a:ext uri="{FF2B5EF4-FFF2-40B4-BE49-F238E27FC236}">
                <a16:creationId xmlns:a16="http://schemas.microsoft.com/office/drawing/2014/main" id="{4ED8F4B0-953B-4461-A021-83A737793170}"/>
              </a:ext>
            </a:extLst>
          </p:cNvPr>
          <p:cNvSpPr>
            <a:spLocks noGrp="1"/>
          </p:cNvSpPr>
          <p:nvPr>
            <p:ph type="body" idx="44" hasCustomPrompt="1"/>
          </p:nvPr>
        </p:nvSpPr>
        <p:spPr>
          <a:xfrm>
            <a:off x="8938812" y="1924628"/>
            <a:ext cx="2699934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4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50" name="Szöveg helye 7">
            <a:extLst>
              <a:ext uri="{FF2B5EF4-FFF2-40B4-BE49-F238E27FC236}">
                <a16:creationId xmlns:a16="http://schemas.microsoft.com/office/drawing/2014/main" id="{E719BC40-A81D-4DAA-8BDD-905B247031F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126135" y="255981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Subheadline</a:t>
            </a:r>
            <a:endParaRPr lang="hu-HU" dirty="0"/>
          </a:p>
        </p:txBody>
      </p:sp>
      <p:sp>
        <p:nvSpPr>
          <p:cNvPr id="51" name="Text Placeholder 2">
            <a:extLst>
              <a:ext uri="{FF2B5EF4-FFF2-40B4-BE49-F238E27FC236}">
                <a16:creationId xmlns:a16="http://schemas.microsoft.com/office/drawing/2014/main" id="{B0C540B8-AB66-459A-9FED-56B6427B3857}"/>
              </a:ext>
            </a:extLst>
          </p:cNvPr>
          <p:cNvSpPr>
            <a:spLocks noGrp="1"/>
          </p:cNvSpPr>
          <p:nvPr>
            <p:ph type="body" idx="46" hasCustomPrompt="1"/>
          </p:nvPr>
        </p:nvSpPr>
        <p:spPr>
          <a:xfrm>
            <a:off x="8938811" y="3410658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8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62" name="Szöveg helye 7">
            <a:extLst>
              <a:ext uri="{FF2B5EF4-FFF2-40B4-BE49-F238E27FC236}">
                <a16:creationId xmlns:a16="http://schemas.microsoft.com/office/drawing/2014/main" id="{CCA87FC6-0856-40E8-973F-0EDD740C633F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26135" y="404584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Subheadline</a:t>
            </a:r>
            <a:endParaRPr lang="hu-HU" dirty="0"/>
          </a:p>
        </p:txBody>
      </p:sp>
      <p:sp>
        <p:nvSpPr>
          <p:cNvPr id="63" name="Text Placeholder 2">
            <a:extLst>
              <a:ext uri="{FF2B5EF4-FFF2-40B4-BE49-F238E27FC236}">
                <a16:creationId xmlns:a16="http://schemas.microsoft.com/office/drawing/2014/main" id="{BFB456CF-7DB8-423B-978A-5CB78B60EFF0}"/>
              </a:ext>
            </a:extLst>
          </p:cNvPr>
          <p:cNvSpPr>
            <a:spLocks noGrp="1"/>
          </p:cNvSpPr>
          <p:nvPr>
            <p:ph type="body" idx="48" hasCustomPrompt="1"/>
          </p:nvPr>
        </p:nvSpPr>
        <p:spPr>
          <a:xfrm>
            <a:off x="8938811" y="4902026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12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64" name="Szöveg helye 7">
            <a:extLst>
              <a:ext uri="{FF2B5EF4-FFF2-40B4-BE49-F238E27FC236}">
                <a16:creationId xmlns:a16="http://schemas.microsoft.com/office/drawing/2014/main" id="{353B2232-3170-4619-9C6C-AC027D49BD19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9126136" y="5537217"/>
            <a:ext cx="2511830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Subheadline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14339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kvő ké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3D5CE5-894B-D641-97F3-B5228CC2AA1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2" y="2498346"/>
            <a:ext cx="10601325" cy="427404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24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6370467-A302-47AA-A9F3-129DA56EDF6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8" y="3429000"/>
            <a:ext cx="3167062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9" name="Footer Placeholder 7">
            <a:extLst>
              <a:ext uri="{FF2B5EF4-FFF2-40B4-BE49-F238E27FC236}">
                <a16:creationId xmlns:a16="http://schemas.microsoft.com/office/drawing/2014/main" id="{32C0B078-11E6-4C76-B9A6-2E3797304E4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Header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9E09E4E-E483-4CCF-AFE7-2F1C6D23C1F8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4751388" y="3428999"/>
            <a:ext cx="7442199" cy="34290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8B5AAF3D-FE31-4EBB-BCDD-F85DE83B60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6CAFA6D-FC9A-4E73-AA3E-ECDA96492AB9}" type="datetime3">
              <a:rPr lang="en-US" smtClean="0"/>
              <a:t>9 December 2020</a:t>
            </a:fld>
            <a:endParaRPr lang="hu-H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7562CC1-1312-4F98-982B-FD100F59CA9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3" y="1583728"/>
            <a:ext cx="11091861" cy="69769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Georgia </a:t>
            </a:r>
            <a:r>
              <a:rPr lang="en-US" dirty="0"/>
              <a:t>36</a:t>
            </a:r>
            <a:r>
              <a:rPr lang="hu-HU" dirty="0"/>
              <a:t> </a:t>
            </a:r>
            <a:r>
              <a:rPr lang="hu-HU" dirty="0" err="1"/>
              <a:t>pt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79123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Álló kép négyze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3D5CE5-894B-D641-97F3-B5228CC2AA1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3" y="2498346"/>
            <a:ext cx="4797426" cy="427404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24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6370467-A302-47AA-A9F3-129DA56EDF6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7" y="3429000"/>
            <a:ext cx="4781551" cy="2844800"/>
          </a:xfrm>
          <a:prstGeom prst="rect">
            <a:avLst/>
          </a:prstGeom>
        </p:spPr>
        <p:txBody>
          <a:bodyPr lIns="0" tIns="0" rIns="0" bIns="0"/>
          <a:lstStyle>
            <a:lvl1pPr marL="216000" indent="-216000" defTabSz="54000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100000"/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9" name="Footer Placeholder 7">
            <a:extLst>
              <a:ext uri="{FF2B5EF4-FFF2-40B4-BE49-F238E27FC236}">
                <a16:creationId xmlns:a16="http://schemas.microsoft.com/office/drawing/2014/main" id="{32C0B078-11E6-4C76-B9A6-2E3797304E4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Header</a:t>
            </a:r>
            <a:endParaRPr lang="hu-HU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C18C04BD-E924-4088-9C5F-60D7B34AC2CB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361112" y="1709739"/>
            <a:ext cx="5832475" cy="51482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B7692F89-E66E-4ABB-910E-3E92241FD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5A387CC-CE2B-46E4-888B-B5CB53413005}" type="datetime3">
              <a:rPr lang="en-US" smtClean="0"/>
              <a:t>9 December 2020</a:t>
            </a:fld>
            <a:endParaRPr lang="hu-H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C4BD3BE-3373-40A1-874F-55870EB5CE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4" y="1583728"/>
            <a:ext cx="5299076" cy="69769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Georgia </a:t>
            </a:r>
            <a:r>
              <a:rPr lang="en-US" dirty="0"/>
              <a:t>36</a:t>
            </a:r>
            <a:r>
              <a:rPr lang="hu-HU" dirty="0"/>
              <a:t> </a:t>
            </a:r>
            <a:r>
              <a:rPr lang="hu-HU" dirty="0" err="1"/>
              <a:t>pt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296264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lsorolá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3D5CE5-894B-D641-97F3-B5228CC2AA1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3" y="2498346"/>
            <a:ext cx="4797426" cy="427404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24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6370467-A302-47AA-A9F3-129DA56EDF6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7" y="3429000"/>
            <a:ext cx="4781551" cy="2844800"/>
          </a:xfrm>
          <a:prstGeom prst="rect">
            <a:avLst/>
          </a:prstGeom>
        </p:spPr>
        <p:txBody>
          <a:bodyPr lIns="0" tIns="0" rIns="0" bIns="0"/>
          <a:lstStyle>
            <a:lvl1pPr marL="216000" indent="-216000" defTabSz="54000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111000"/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r>
              <a:rPr lang="hu-HU" dirty="0"/>
              <a:t> felsorolás</a:t>
            </a:r>
          </a:p>
        </p:txBody>
      </p:sp>
      <p:sp>
        <p:nvSpPr>
          <p:cNvPr id="19" name="Footer Placeholder 7">
            <a:extLst>
              <a:ext uri="{FF2B5EF4-FFF2-40B4-BE49-F238E27FC236}">
                <a16:creationId xmlns:a16="http://schemas.microsoft.com/office/drawing/2014/main" id="{32C0B078-11E6-4C76-B9A6-2E3797304E4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Header</a:t>
            </a:r>
            <a:endParaRPr lang="hu-HU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C18C04BD-E924-4088-9C5F-60D7B34AC2CB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361112" y="1709739"/>
            <a:ext cx="5832475" cy="51482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B7692F89-E66E-4ABB-910E-3E92241FD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7324CB8-25A0-4A0F-AD5A-966348336E8B}" type="datetime3">
              <a:rPr lang="en-US" smtClean="0"/>
              <a:t>9 December 2020</a:t>
            </a:fld>
            <a:endParaRPr lang="hu-H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C4BD3BE-3373-40A1-874F-55870EB5CE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4" y="1583728"/>
            <a:ext cx="5299076" cy="69769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Georgia </a:t>
            </a:r>
            <a:r>
              <a:rPr lang="en-US" dirty="0"/>
              <a:t>36</a:t>
            </a:r>
            <a:r>
              <a:rPr lang="hu-HU" dirty="0"/>
              <a:t> </a:t>
            </a:r>
            <a:r>
              <a:rPr lang="hu-HU" dirty="0" err="1"/>
              <a:t>pt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00084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szöveg +1 ké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6370467-A302-47AA-A9F3-129DA56EDF6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7" y="1709738"/>
            <a:ext cx="3167063" cy="456406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9" name="Footer Placeholder 7">
            <a:extLst>
              <a:ext uri="{FF2B5EF4-FFF2-40B4-BE49-F238E27FC236}">
                <a16:creationId xmlns:a16="http://schemas.microsoft.com/office/drawing/2014/main" id="{32C0B078-11E6-4C76-B9A6-2E3797304E4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Header</a:t>
            </a:r>
            <a:endParaRPr lang="hu-HU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C18C04BD-E924-4088-9C5F-60D7B34AC2CB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4751388" y="1709739"/>
            <a:ext cx="7442199" cy="51482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B7692F89-E66E-4ABB-910E-3E92241FD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E09CF20-043B-4428-B532-310DC8D42FDE}" type="datetime3">
              <a:rPr lang="en-US" smtClean="0"/>
              <a:t>9 December 2020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06252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Álló kép keske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3D5CE5-894B-D641-97F3-B5228CC2AA1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2" y="2498346"/>
            <a:ext cx="6891337" cy="427404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24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6370467-A302-47AA-A9F3-129DA56EDF6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7" y="3429000"/>
            <a:ext cx="3167063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9" name="Footer Placeholder 7">
            <a:extLst>
              <a:ext uri="{FF2B5EF4-FFF2-40B4-BE49-F238E27FC236}">
                <a16:creationId xmlns:a16="http://schemas.microsoft.com/office/drawing/2014/main" id="{32C0B078-11E6-4C76-B9A6-2E3797304E4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Header</a:t>
            </a:r>
            <a:endParaRPr lang="hu-HU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83E27EA6-7DAE-48E0-9C2B-9183E60141F9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8458200" y="1709739"/>
            <a:ext cx="3735387" cy="51482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D42E0BD6-D3F1-4A95-825A-173841C67E4D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4749800" y="3429000"/>
            <a:ext cx="3167063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9DBB87C4-8470-404D-88CE-D3144DB437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22514C6-968A-4804-A97D-19BAC8AA79C4}" type="datetime3">
              <a:rPr lang="en-US" smtClean="0"/>
              <a:t>9 December 2020</a:t>
            </a:fld>
            <a:endParaRPr lang="hu-HU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547F4E8-8179-405C-9906-237A0462A45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4" y="1583728"/>
            <a:ext cx="7385050" cy="69769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Georgia </a:t>
            </a:r>
            <a:r>
              <a:rPr lang="en-US" dirty="0"/>
              <a:t>36</a:t>
            </a:r>
            <a:r>
              <a:rPr lang="hu-HU" dirty="0"/>
              <a:t> </a:t>
            </a:r>
            <a:r>
              <a:rPr lang="hu-HU" dirty="0" err="1"/>
              <a:t>pt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707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zöveg +2 ké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3D5CE5-894B-D641-97F3-B5228CC2AA1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2" y="2498346"/>
            <a:ext cx="6891337" cy="427404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24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6370467-A302-47AA-A9F3-129DA56EDF6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7" y="3429000"/>
            <a:ext cx="3167063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9" name="Footer Placeholder 7">
            <a:extLst>
              <a:ext uri="{FF2B5EF4-FFF2-40B4-BE49-F238E27FC236}">
                <a16:creationId xmlns:a16="http://schemas.microsoft.com/office/drawing/2014/main" id="{32C0B078-11E6-4C76-B9A6-2E3797304E4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Header</a:t>
            </a:r>
            <a:endParaRPr lang="hu-HU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83E27EA6-7DAE-48E0-9C2B-9183E60141F9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8458201" y="1709739"/>
            <a:ext cx="3165474" cy="21372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D42E0BD6-D3F1-4A95-825A-173841C67E4D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4749800" y="3429000"/>
            <a:ext cx="3167063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9DBB87C4-8470-404D-88CE-D3144DB437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334B312-EC5F-4FEB-9036-A4AF5823234B}" type="datetime3">
              <a:rPr lang="en-US" smtClean="0"/>
              <a:t>9 December 2020</a:t>
            </a:fld>
            <a:endParaRPr lang="hu-HU" dirty="0"/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1653E774-FD06-465B-ADA8-2C5BAE50D753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8458201" y="4136545"/>
            <a:ext cx="3165474" cy="21372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B14809A-985C-4A99-9278-4878576245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4" y="1583728"/>
            <a:ext cx="7385050" cy="69769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Georgia </a:t>
            </a:r>
            <a:r>
              <a:rPr lang="en-US" dirty="0"/>
              <a:t>36</a:t>
            </a:r>
            <a:r>
              <a:rPr lang="hu-HU" dirty="0"/>
              <a:t> </a:t>
            </a:r>
            <a:r>
              <a:rPr lang="hu-HU" dirty="0" err="1"/>
              <a:t>pt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758568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szöveg +2 ké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3D5CE5-894B-D641-97F3-B5228CC2AA1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2" y="2498346"/>
            <a:ext cx="6891337" cy="427404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24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6370467-A302-47AA-A9F3-129DA56EDF6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7" y="3429000"/>
            <a:ext cx="3167063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9" name="Footer Placeholder 7">
            <a:extLst>
              <a:ext uri="{FF2B5EF4-FFF2-40B4-BE49-F238E27FC236}">
                <a16:creationId xmlns:a16="http://schemas.microsoft.com/office/drawing/2014/main" id="{32C0B078-11E6-4C76-B9A6-2E3797304E4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Header</a:t>
            </a:r>
            <a:endParaRPr lang="hu-HU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83E27EA6-7DAE-48E0-9C2B-9183E60141F9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4752976" y="3429000"/>
            <a:ext cx="3165474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9DBB87C4-8470-404D-88CE-D3144DB437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E3B2AA8-89B5-4212-8DD8-FA9CB978D898}" type="datetime3">
              <a:rPr lang="en-US" smtClean="0"/>
              <a:t>9 December 2020</a:t>
            </a:fld>
            <a:endParaRPr lang="hu-HU" dirty="0"/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1653E774-FD06-465B-ADA8-2C5BAE50D753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8458200" y="3428999"/>
            <a:ext cx="3165474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D07D3E3-AE15-4CCF-87C9-79791466A6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3" y="1583728"/>
            <a:ext cx="11091861" cy="69769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Georgia </a:t>
            </a:r>
            <a:r>
              <a:rPr lang="en-US" dirty="0"/>
              <a:t>36</a:t>
            </a:r>
            <a:r>
              <a:rPr lang="hu-HU" dirty="0"/>
              <a:t> </a:t>
            </a:r>
            <a:r>
              <a:rPr lang="hu-HU" dirty="0" err="1"/>
              <a:t>pt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03246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sor +1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6370467-A302-47AA-A9F3-129DA56EDF6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7" y="2628900"/>
            <a:ext cx="10580687" cy="36449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D07D3E3-AE15-4CCF-87C9-79791466A6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3" y="1583728"/>
            <a:ext cx="11091861" cy="69769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Georgia </a:t>
            </a:r>
            <a:r>
              <a:rPr lang="en-US" dirty="0"/>
              <a:t>36</a:t>
            </a:r>
            <a:r>
              <a:rPr lang="hu-HU" dirty="0"/>
              <a:t>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E34D33CA-D16C-4C45-BA6B-575FFC9965B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Header</a:t>
            </a:r>
            <a:endParaRPr lang="hu-HU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D21110F-C4D6-4FE4-A2F2-B3B8A15097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E3B2AA8-89B5-4212-8DD8-FA9CB978D898}" type="datetime3">
              <a:rPr lang="en-US" smtClean="0"/>
              <a:t>9 December 2020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0229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émaelválasztó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5521EF57-C42D-4AD7-96B5-BBCD9FF225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8900000">
            <a:off x="8612223" y="3585940"/>
            <a:ext cx="2544996" cy="2544996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EAA0E2B3-C33F-44BF-BD24-838C7225A4C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4" y="1557353"/>
            <a:ext cx="11096623" cy="1871647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44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Georgia 44 </a:t>
            </a:r>
            <a:r>
              <a:rPr lang="en-US" dirty="0" err="1"/>
              <a:t>pt</a:t>
            </a:r>
            <a:endParaRPr lang="hu-HU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A12A0EB8-6C6A-462B-B007-E47F92C7118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3" y="3455504"/>
            <a:ext cx="7431088" cy="70419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41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D07BBF8D-59B5-4E98-9412-4127A4631E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A0FD362-F193-4210-BF89-48DFFBB39316}" type="datetime3">
              <a:rPr lang="en-US" smtClean="0"/>
              <a:t>9 December 2020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906818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sor +1 felsorol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AD07D3E3-AE15-4CCF-87C9-79791466A6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3" y="1583728"/>
            <a:ext cx="11091861" cy="69769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Georgia </a:t>
            </a:r>
            <a:r>
              <a:rPr lang="en-US" dirty="0"/>
              <a:t>36</a:t>
            </a:r>
            <a:r>
              <a:rPr lang="hu-HU" dirty="0"/>
              <a:t>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0785E47-8640-445E-ADE0-B4AF3857840B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1042987" y="2628900"/>
            <a:ext cx="10580687" cy="3644900"/>
          </a:xfrm>
          <a:prstGeom prst="rect">
            <a:avLst/>
          </a:prstGeom>
        </p:spPr>
        <p:txBody>
          <a:bodyPr lIns="0" tIns="0" rIns="0" bIns="0"/>
          <a:lstStyle>
            <a:lvl1pPr marL="216000" indent="-216000" defTabSz="54000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111000"/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r>
              <a:rPr lang="hu-HU" dirty="0"/>
              <a:t> felsorolás</a:t>
            </a:r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E407B58E-6656-479D-A528-169ECA6EF1A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Header</a:t>
            </a:r>
            <a:endParaRPr lang="hu-HU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4FC81C9-D12D-4A6F-A215-C7503B2C61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E3B2AA8-89B5-4212-8DD8-FA9CB978D898}" type="datetime3">
              <a:rPr lang="en-US" smtClean="0"/>
              <a:t>9 December 2020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210637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címsor +1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6370467-A302-47AA-A9F3-129DA56EDF6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7" y="2628900"/>
            <a:ext cx="10580687" cy="36449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9310858-AF79-471D-985B-9A695D29D08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0863" y="1630245"/>
            <a:ext cx="11072812" cy="99865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24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83DD4424-F5F2-4560-983E-6F783C220FD4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Header</a:t>
            </a:r>
            <a:endParaRPr lang="hu-HU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8036B5F-D2ED-4792-A514-269221AC9C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E3B2AA8-89B5-4212-8DD8-FA9CB978D898}" type="datetime3">
              <a:rPr lang="en-US" smtClean="0"/>
              <a:t>9 December 2020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93603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címsor +1 felsorol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0785E47-8640-445E-ADE0-B4AF3857840B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1042987" y="2628900"/>
            <a:ext cx="10580687" cy="3644900"/>
          </a:xfrm>
          <a:prstGeom prst="rect">
            <a:avLst/>
          </a:prstGeom>
        </p:spPr>
        <p:txBody>
          <a:bodyPr lIns="0" tIns="0" rIns="0" bIns="0"/>
          <a:lstStyle>
            <a:lvl1pPr marL="216000" indent="-216000" defTabSz="54000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111000"/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r>
              <a:rPr lang="hu-HU" dirty="0"/>
              <a:t> felsorolás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257EC366-DC86-467D-BFCE-A95B7C0BB9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0863" y="1630245"/>
            <a:ext cx="11072812" cy="99865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24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4AFF4D-D8D9-4E80-9F92-4D8009345F9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Header</a:t>
            </a:r>
            <a:endParaRPr lang="hu-HU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4D8DD7D2-2687-493B-8556-FBFA35FA39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E3B2AA8-89B5-4212-8DD8-FA9CB978D898}" type="datetime3">
              <a:rPr lang="en-US" smtClean="0"/>
              <a:t>9 December 2020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987319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áblázat címsor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DC0E1FB-9F2D-4811-A96C-534D0AA865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A203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C27B19-7A5F-482F-9F0E-94F4BC25EB0C}" type="datetime3">
              <a:rPr lang="en-US" smtClean="0"/>
              <a:t>9 December 2020</a:t>
            </a:fld>
            <a:endParaRPr lang="hu-HU" sz="9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0A8CFB2-0A32-4B7E-B213-8848076C9BF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3" y="1583728"/>
            <a:ext cx="11091861" cy="69769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Georgia </a:t>
            </a:r>
            <a:r>
              <a:rPr lang="en-US" dirty="0"/>
              <a:t>36</a:t>
            </a:r>
            <a:r>
              <a:rPr lang="hu-HU" dirty="0"/>
              <a:t>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C17FD9B-1798-49C4-9CA2-B35C8CC1507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2" y="2498346"/>
            <a:ext cx="10596563" cy="427404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24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5" name="Táblázat helye 4">
            <a:extLst>
              <a:ext uri="{FF2B5EF4-FFF2-40B4-BE49-F238E27FC236}">
                <a16:creationId xmlns:a16="http://schemas.microsoft.com/office/drawing/2014/main" id="{88AF4310-F95F-4C93-9067-630145493233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1042989" y="3429000"/>
            <a:ext cx="3167062" cy="28448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hu-HU" sz="18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7" name="Táblázat helye 4">
            <a:extLst>
              <a:ext uri="{FF2B5EF4-FFF2-40B4-BE49-F238E27FC236}">
                <a16:creationId xmlns:a16="http://schemas.microsoft.com/office/drawing/2014/main" id="{56DF7C02-8FD7-40FB-879A-A227E0F83B6C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4750594" y="3429000"/>
            <a:ext cx="3167062" cy="28448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hu-HU" sz="18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8" name="Táblázat helye 4">
            <a:extLst>
              <a:ext uri="{FF2B5EF4-FFF2-40B4-BE49-F238E27FC236}">
                <a16:creationId xmlns:a16="http://schemas.microsoft.com/office/drawing/2014/main" id="{1CF11DCE-B672-4869-B6C0-0AB8B8F546E4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8458200" y="3429000"/>
            <a:ext cx="3167062" cy="28448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hu-HU" sz="1800" b="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736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áblázat old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7">
            <a:extLst>
              <a:ext uri="{FF2B5EF4-FFF2-40B4-BE49-F238E27FC236}">
                <a16:creationId xmlns:a16="http://schemas.microsoft.com/office/drawing/2014/main" id="{32C0B078-11E6-4C76-B9A6-2E3797304E4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A203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Header</a:t>
            </a:r>
            <a:endParaRPr lang="hu-HU" sz="12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DC0E1FB-9F2D-4811-A96C-534D0AA865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A203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AA05D56-5E60-4AC1-B23E-BC39947680DD}" type="datetime3">
              <a:rPr lang="en-US" smtClean="0"/>
              <a:t>9 December 2020</a:t>
            </a:fld>
            <a:endParaRPr lang="hu-HU" sz="900" dirty="0"/>
          </a:p>
        </p:txBody>
      </p:sp>
      <p:sp>
        <p:nvSpPr>
          <p:cNvPr id="5" name="Táblázat helye 4">
            <a:extLst>
              <a:ext uri="{FF2B5EF4-FFF2-40B4-BE49-F238E27FC236}">
                <a16:creationId xmlns:a16="http://schemas.microsoft.com/office/drawing/2014/main" id="{56A17600-A856-4B9E-AF11-ED721008296F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1042988" y="1709738"/>
            <a:ext cx="10580687" cy="4564062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hu-HU" sz="1800" b="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3229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res old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7">
            <a:extLst>
              <a:ext uri="{FF2B5EF4-FFF2-40B4-BE49-F238E27FC236}">
                <a16:creationId xmlns:a16="http://schemas.microsoft.com/office/drawing/2014/main" id="{32C0B078-11E6-4C76-B9A6-2E3797304E4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A203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Header</a:t>
            </a:r>
            <a:endParaRPr lang="hu-HU" sz="12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DC0E1FB-9F2D-4811-A96C-534D0AA865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A203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CBCA46A-DF7F-4ADC-9A59-3E3C63A7E917}" type="datetime3">
              <a:rPr lang="en-US" smtClean="0"/>
              <a:t>9 December 2020</a:t>
            </a:fld>
            <a:endParaRPr lang="hu-HU" sz="900" dirty="0"/>
          </a:p>
        </p:txBody>
      </p:sp>
    </p:spTree>
    <p:extLst>
      <p:ext uri="{BB962C8B-B14F-4D97-AF65-F5344CB8AC3E}">
        <p14:creationId xmlns:p14="http://schemas.microsoft.com/office/powerpoint/2010/main" val="19507699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for your attention!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Ábra 2">
            <a:extLst>
              <a:ext uri="{FF2B5EF4-FFF2-40B4-BE49-F238E27FC236}">
                <a16:creationId xmlns:a16="http://schemas.microsoft.com/office/drawing/2014/main" id="{E8EA9C32-3B89-4F10-845D-9C1A9BD4E1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1514" y="1114422"/>
            <a:ext cx="5694362" cy="813480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FD97B81-BBBA-465A-B069-4A463C52D1B6}"/>
              </a:ext>
            </a:extLst>
          </p:cNvPr>
          <p:cNvSpPr txBox="1">
            <a:spLocks/>
          </p:cNvSpPr>
          <p:nvPr userDrawn="1"/>
        </p:nvSpPr>
        <p:spPr>
          <a:xfrm>
            <a:off x="6365876" y="2141693"/>
            <a:ext cx="5841204" cy="761982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400" b="1" kern="6600" baseline="0">
                <a:solidFill>
                  <a:srgbClr val="1B213E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400" dirty="0"/>
              <a:t>Thank you </a:t>
            </a:r>
            <a:endParaRPr lang="hu-HU" sz="4400" dirty="0"/>
          </a:p>
          <a:p>
            <a:pPr>
              <a:defRPr/>
            </a:pPr>
            <a:r>
              <a:rPr lang="en-US" sz="4400" dirty="0"/>
              <a:t>for your attention</a:t>
            </a:r>
            <a:r>
              <a:rPr lang="hu-HU" sz="4400" dirty="0"/>
              <a:t>!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36E8676-952E-493B-BE45-89E69E302FC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365876" y="5910442"/>
            <a:ext cx="5257799" cy="41823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>
                <a:latin typeface="Muli" pitchFamily="2" charset="77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xy.z@uni-corvinus.hu</a:t>
            </a:r>
            <a:endParaRPr lang="hu-HU" dirty="0">
              <a:latin typeface="Muli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282992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rvinus színséma 9 szí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29">
            <a:extLst>
              <a:ext uri="{FF2B5EF4-FFF2-40B4-BE49-F238E27FC236}">
                <a16:creationId xmlns:a16="http://schemas.microsoft.com/office/drawing/2014/main" id="{B3A51A6E-BA40-41E4-9035-49E0B32CB69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7" y="3429000"/>
            <a:ext cx="4781551" cy="2844800"/>
          </a:xfrm>
          <a:prstGeom prst="rect">
            <a:avLst/>
          </a:prstGeom>
        </p:spPr>
        <p:txBody>
          <a:bodyPr lIns="0" tIns="0" rIns="0" bIns="0"/>
          <a:lstStyle>
            <a:lvl1pPr>
              <a:buFontTx/>
              <a:buNone/>
              <a:defRPr sz="1800">
                <a:latin typeface="Arial "/>
              </a:defRPr>
            </a:lvl1pPr>
          </a:lstStyle>
          <a:p>
            <a:pPr marL="0" indent="0"/>
            <a:r>
              <a:rPr lang="hu-HU" dirty="0"/>
              <a:t>A sablonban létrehoztunk egy </a:t>
            </a:r>
            <a:r>
              <a:rPr lang="hu-HU" b="1" dirty="0"/>
              <a:t>Corvinus színsémát</a:t>
            </a:r>
            <a:r>
              <a:rPr lang="hu-HU" dirty="0"/>
              <a:t> ezekből a színekből +a fehér szín. </a:t>
            </a:r>
          </a:p>
          <a:p>
            <a:pPr marL="0" indent="0"/>
            <a:endParaRPr lang="en-US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43462E45-65F9-49AD-AA8B-15430070D2BD}"/>
              </a:ext>
            </a:extLst>
          </p:cNvPr>
          <p:cNvSpPr/>
          <p:nvPr userDrawn="1"/>
        </p:nvSpPr>
        <p:spPr>
          <a:xfrm>
            <a:off x="6367467" y="1714818"/>
            <a:ext cx="1344613" cy="1137920"/>
          </a:xfrm>
          <a:prstGeom prst="rect">
            <a:avLst/>
          </a:prstGeom>
          <a:solidFill>
            <a:srgbClr val="1B21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#1B213E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27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33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62</a:t>
            </a: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7C08E134-A677-4239-90B9-B9C6BEBFDC20}"/>
              </a:ext>
            </a:extLst>
          </p:cNvPr>
          <p:cNvSpPr/>
          <p:nvPr userDrawn="1"/>
        </p:nvSpPr>
        <p:spPr>
          <a:xfrm>
            <a:off x="6367465" y="2838133"/>
            <a:ext cx="1344613" cy="1137920"/>
          </a:xfrm>
          <a:prstGeom prst="rect">
            <a:avLst/>
          </a:prstGeom>
          <a:solidFill>
            <a:srgbClr val="4D4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#4D4B66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77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75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102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555FC28D-891C-4908-9BBE-A24E08667F22}"/>
              </a:ext>
            </a:extLst>
          </p:cNvPr>
          <p:cNvSpPr/>
          <p:nvPr userDrawn="1"/>
        </p:nvSpPr>
        <p:spPr>
          <a:xfrm>
            <a:off x="6367464" y="3976053"/>
            <a:ext cx="1344613" cy="1137920"/>
          </a:xfrm>
          <a:prstGeom prst="rect">
            <a:avLst/>
          </a:prstGeom>
          <a:solidFill>
            <a:srgbClr val="7874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#78748A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120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116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138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09E8CE54-2A16-4026-A269-2BB435B43C26}"/>
              </a:ext>
            </a:extLst>
          </p:cNvPr>
          <p:cNvSpPr/>
          <p:nvPr userDrawn="1"/>
        </p:nvSpPr>
        <p:spPr>
          <a:xfrm>
            <a:off x="7712080" y="1714818"/>
            <a:ext cx="1346400" cy="1137920"/>
          </a:xfrm>
          <a:prstGeom prst="rect">
            <a:avLst/>
          </a:prstGeom>
          <a:solidFill>
            <a:srgbClr val="BF8F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#BF8F55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191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143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85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6EEAE0EE-12E0-40AA-8203-F738F2C8469A}"/>
              </a:ext>
            </a:extLst>
          </p:cNvPr>
          <p:cNvSpPr/>
          <p:nvPr userDrawn="1"/>
        </p:nvSpPr>
        <p:spPr>
          <a:xfrm>
            <a:off x="9058480" y="1714818"/>
            <a:ext cx="1346400" cy="1137920"/>
          </a:xfrm>
          <a:prstGeom prst="rect">
            <a:avLst/>
          </a:prstGeom>
          <a:solidFill>
            <a:srgbClr val="5C68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#5C6873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92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104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115</a:t>
            </a:r>
          </a:p>
        </p:txBody>
      </p:sp>
      <p:sp>
        <p:nvSpPr>
          <p:cNvPr id="12" name="Rectangle 13">
            <a:extLst>
              <a:ext uri="{FF2B5EF4-FFF2-40B4-BE49-F238E27FC236}">
                <a16:creationId xmlns:a16="http://schemas.microsoft.com/office/drawing/2014/main" id="{D4B90DCE-C055-4C30-966F-F0F4D9C42C25}"/>
              </a:ext>
            </a:extLst>
          </p:cNvPr>
          <p:cNvSpPr/>
          <p:nvPr userDrawn="1"/>
        </p:nvSpPr>
        <p:spPr>
          <a:xfrm>
            <a:off x="7712080" y="2838133"/>
            <a:ext cx="1346400" cy="1137920"/>
          </a:xfrm>
          <a:prstGeom prst="rect">
            <a:avLst/>
          </a:prstGeom>
          <a:solidFill>
            <a:srgbClr val="D1AF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#D1AF84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209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175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132</a:t>
            </a:r>
          </a:p>
        </p:txBody>
      </p:sp>
      <p:sp>
        <p:nvSpPr>
          <p:cNvPr id="13" name="Rectangle 14">
            <a:extLst>
              <a:ext uri="{FF2B5EF4-FFF2-40B4-BE49-F238E27FC236}">
                <a16:creationId xmlns:a16="http://schemas.microsoft.com/office/drawing/2014/main" id="{192125B8-034D-4CF8-8720-EF893D462AA9}"/>
              </a:ext>
            </a:extLst>
          </p:cNvPr>
          <p:cNvSpPr/>
          <p:nvPr userDrawn="1"/>
        </p:nvSpPr>
        <p:spPr>
          <a:xfrm>
            <a:off x="7712079" y="3976053"/>
            <a:ext cx="1346400" cy="1137920"/>
          </a:xfrm>
          <a:prstGeom prst="rect">
            <a:avLst/>
          </a:prstGeom>
          <a:solidFill>
            <a:srgbClr val="DEC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#DEC5A6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222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197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166</a:t>
            </a:r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37CA651E-D2CF-4C74-9191-AEDD9DF105AC}"/>
              </a:ext>
            </a:extLst>
          </p:cNvPr>
          <p:cNvSpPr/>
          <p:nvPr userDrawn="1"/>
        </p:nvSpPr>
        <p:spPr>
          <a:xfrm>
            <a:off x="9058478" y="2838133"/>
            <a:ext cx="1346400" cy="1137920"/>
          </a:xfrm>
          <a:prstGeom prst="rect">
            <a:avLst/>
          </a:prstGeom>
          <a:solidFill>
            <a:srgbClr val="898E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#898E97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137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142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151</a:t>
            </a:r>
          </a:p>
        </p:txBody>
      </p:sp>
      <p:sp>
        <p:nvSpPr>
          <p:cNvPr id="15" name="Rectangle 17">
            <a:extLst>
              <a:ext uri="{FF2B5EF4-FFF2-40B4-BE49-F238E27FC236}">
                <a16:creationId xmlns:a16="http://schemas.microsoft.com/office/drawing/2014/main" id="{0F2F7852-DF54-4CE6-8B1C-4AE9B6E9DE5D}"/>
              </a:ext>
            </a:extLst>
          </p:cNvPr>
          <p:cNvSpPr/>
          <p:nvPr userDrawn="1"/>
        </p:nvSpPr>
        <p:spPr>
          <a:xfrm>
            <a:off x="9058477" y="3976053"/>
            <a:ext cx="1346400" cy="1137920"/>
          </a:xfrm>
          <a:prstGeom prst="rect">
            <a:avLst/>
          </a:prstGeom>
          <a:solidFill>
            <a:srgbClr val="A9AB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#A9ABB2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169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171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178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9B4926A-3EFF-4F82-820B-8307E7A163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3" y="1583728"/>
            <a:ext cx="5292725" cy="126901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Corvinus </a:t>
            </a:r>
            <a:r>
              <a:rPr lang="hu-HU" dirty="0" err="1"/>
              <a:t>color</a:t>
            </a:r>
            <a:r>
              <a:rPr lang="hu-HU" dirty="0"/>
              <a:t> </a:t>
            </a:r>
            <a:r>
              <a:rPr lang="hu-HU" dirty="0" err="1"/>
              <a:t>theme</a:t>
            </a:r>
            <a:r>
              <a:rPr lang="hu-HU" dirty="0"/>
              <a:t> Basic </a:t>
            </a:r>
            <a:r>
              <a:rPr lang="hu-HU" dirty="0" err="1"/>
              <a:t>colors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199059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rvinus alapszín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29">
            <a:extLst>
              <a:ext uri="{FF2B5EF4-FFF2-40B4-BE49-F238E27FC236}">
                <a16:creationId xmlns:a16="http://schemas.microsoft.com/office/drawing/2014/main" id="{B3A51A6E-BA40-41E4-9035-49E0B32CB69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7" y="2852738"/>
            <a:ext cx="4781551" cy="34210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600"/>
              </a:spcBef>
              <a:buFontTx/>
              <a:buNone/>
              <a:defRPr sz="1800">
                <a:latin typeface="Arial "/>
              </a:defRPr>
            </a:lvl1pPr>
          </a:lstStyle>
          <a:p>
            <a:r>
              <a:rPr lang="hu-HU" dirty="0"/>
              <a:t>A Corvinus arculati rendszeréhez használt színek listája </a:t>
            </a:r>
            <a:r>
              <a:rPr lang="hu-HU" dirty="0" err="1"/>
              <a:t>hexa</a:t>
            </a:r>
            <a:r>
              <a:rPr lang="hu-HU" dirty="0"/>
              <a:t> kódokkal.</a:t>
            </a:r>
          </a:p>
          <a:p>
            <a:r>
              <a:rPr lang="hu-HU" dirty="0"/>
              <a:t>A sablonban létrehoztunk egy </a:t>
            </a:r>
            <a:r>
              <a:rPr lang="hu-HU" b="1" dirty="0"/>
              <a:t>Corvinus színsémát </a:t>
            </a:r>
            <a:r>
              <a:rPr lang="hu-HU" dirty="0"/>
              <a:t>ezekből a színekből. </a:t>
            </a:r>
            <a:endParaRPr lang="en-US" dirty="0"/>
          </a:p>
          <a:p>
            <a:pPr marL="0" indent="0"/>
            <a:r>
              <a:rPr lang="hu-HU" dirty="0"/>
              <a:t>A PPT nem enged 10 színnél többet előre definiálni. </a:t>
            </a:r>
          </a:p>
          <a:p>
            <a:pPr marL="0" indent="0"/>
            <a:r>
              <a:rPr lang="hu-HU" dirty="0"/>
              <a:t>A</a:t>
            </a:r>
            <a:r>
              <a:rPr lang="en-US" dirty="0"/>
              <a:t> </a:t>
            </a:r>
            <a:r>
              <a:rPr lang="hu-HU" dirty="0"/>
              <a:t>színpalettáról kimaradt színeket</a:t>
            </a:r>
            <a:r>
              <a:rPr lang="en-US" dirty="0"/>
              <a:t> (</a:t>
            </a:r>
            <a:r>
              <a:rPr lang="hu-HU" dirty="0"/>
              <a:t>pirossal) megjelöltük, a megadott </a:t>
            </a:r>
            <a:r>
              <a:rPr lang="hu-HU" dirty="0" err="1"/>
              <a:t>hexa</a:t>
            </a:r>
            <a:r>
              <a:rPr lang="hu-HU" dirty="0"/>
              <a:t> kódokkal lehet egyedileg létrehozni. 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9B4926A-3EFF-4F82-820B-8307E7A163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3" y="1583728"/>
            <a:ext cx="5292725" cy="126901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Corvinus </a:t>
            </a:r>
            <a:r>
              <a:rPr lang="hu-HU" dirty="0" err="1"/>
              <a:t>colors</a:t>
            </a:r>
            <a:endParaRPr lang="hu-HU" dirty="0"/>
          </a:p>
        </p:txBody>
      </p:sp>
      <p:sp>
        <p:nvSpPr>
          <p:cNvPr id="18" name="Rectangle 1">
            <a:extLst>
              <a:ext uri="{FF2B5EF4-FFF2-40B4-BE49-F238E27FC236}">
                <a16:creationId xmlns:a16="http://schemas.microsoft.com/office/drawing/2014/main" id="{3F1B1C38-5219-49AD-8789-72DF54AB4E39}"/>
              </a:ext>
            </a:extLst>
          </p:cNvPr>
          <p:cNvSpPr/>
          <p:nvPr userDrawn="1"/>
        </p:nvSpPr>
        <p:spPr>
          <a:xfrm>
            <a:off x="6367467" y="584200"/>
            <a:ext cx="1344613" cy="1137920"/>
          </a:xfrm>
          <a:prstGeom prst="rect">
            <a:avLst/>
          </a:prstGeom>
          <a:solidFill>
            <a:srgbClr val="1B21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#1B213E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27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33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62</a:t>
            </a:r>
          </a:p>
        </p:txBody>
      </p:sp>
      <p:sp>
        <p:nvSpPr>
          <p:cNvPr id="20" name="Rectangle 8">
            <a:extLst>
              <a:ext uri="{FF2B5EF4-FFF2-40B4-BE49-F238E27FC236}">
                <a16:creationId xmlns:a16="http://schemas.microsoft.com/office/drawing/2014/main" id="{0F43B69D-9954-4231-9B66-69DC48D48644}"/>
              </a:ext>
            </a:extLst>
          </p:cNvPr>
          <p:cNvSpPr/>
          <p:nvPr userDrawn="1"/>
        </p:nvSpPr>
        <p:spPr>
          <a:xfrm>
            <a:off x="6367467" y="1722120"/>
            <a:ext cx="1344613" cy="1137920"/>
          </a:xfrm>
          <a:prstGeom prst="rect">
            <a:avLst/>
          </a:prstGeom>
          <a:solidFill>
            <a:srgbClr val="100C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#100C08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16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12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8</a:t>
            </a:r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A8654F13-FF8E-4C3D-814F-2E8AFFBCC3BA}"/>
              </a:ext>
            </a:extLst>
          </p:cNvPr>
          <p:cNvSpPr/>
          <p:nvPr userDrawn="1"/>
        </p:nvSpPr>
        <p:spPr>
          <a:xfrm>
            <a:off x="6367466" y="2860040"/>
            <a:ext cx="1344613" cy="1137920"/>
          </a:xfrm>
          <a:prstGeom prst="rect">
            <a:avLst/>
          </a:prstGeom>
          <a:solidFill>
            <a:srgbClr val="1012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#101226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16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18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38</a:t>
            </a:r>
          </a:p>
        </p:txBody>
      </p:sp>
      <p:sp>
        <p:nvSpPr>
          <p:cNvPr id="22" name="Rectangle 10">
            <a:extLst>
              <a:ext uri="{FF2B5EF4-FFF2-40B4-BE49-F238E27FC236}">
                <a16:creationId xmlns:a16="http://schemas.microsoft.com/office/drawing/2014/main" id="{6348C1C8-D574-4E74-BCEF-B6941F1C20E5}"/>
              </a:ext>
            </a:extLst>
          </p:cNvPr>
          <p:cNvSpPr/>
          <p:nvPr userDrawn="1"/>
        </p:nvSpPr>
        <p:spPr>
          <a:xfrm>
            <a:off x="6367465" y="3997960"/>
            <a:ext cx="1344613" cy="1137920"/>
          </a:xfrm>
          <a:prstGeom prst="rect">
            <a:avLst/>
          </a:prstGeom>
          <a:solidFill>
            <a:srgbClr val="4D4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#4D4B66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77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75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102</a:t>
            </a:r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93119188-4F99-4312-B799-74E4C83C8820}"/>
              </a:ext>
            </a:extLst>
          </p:cNvPr>
          <p:cNvSpPr/>
          <p:nvPr userDrawn="1"/>
        </p:nvSpPr>
        <p:spPr>
          <a:xfrm>
            <a:off x="6367464" y="5135880"/>
            <a:ext cx="1344613" cy="1137920"/>
          </a:xfrm>
          <a:prstGeom prst="rect">
            <a:avLst/>
          </a:prstGeom>
          <a:solidFill>
            <a:srgbClr val="7874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#78748A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120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116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138</a:t>
            </a:r>
          </a:p>
        </p:txBody>
      </p:sp>
      <p:sp>
        <p:nvSpPr>
          <p:cNvPr id="24" name="Rectangle 5">
            <a:extLst>
              <a:ext uri="{FF2B5EF4-FFF2-40B4-BE49-F238E27FC236}">
                <a16:creationId xmlns:a16="http://schemas.microsoft.com/office/drawing/2014/main" id="{E7AB0B3B-92B4-4928-8894-AB6F8686A0F1}"/>
              </a:ext>
            </a:extLst>
          </p:cNvPr>
          <p:cNvSpPr/>
          <p:nvPr userDrawn="1"/>
        </p:nvSpPr>
        <p:spPr>
          <a:xfrm>
            <a:off x="7712080" y="584200"/>
            <a:ext cx="1346400" cy="1137920"/>
          </a:xfrm>
          <a:prstGeom prst="rect">
            <a:avLst/>
          </a:prstGeom>
          <a:solidFill>
            <a:srgbClr val="BF8F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#BF8F55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191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143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85</a:t>
            </a:r>
          </a:p>
        </p:txBody>
      </p:sp>
      <p:sp>
        <p:nvSpPr>
          <p:cNvPr id="25" name="Rectangle 6">
            <a:extLst>
              <a:ext uri="{FF2B5EF4-FFF2-40B4-BE49-F238E27FC236}">
                <a16:creationId xmlns:a16="http://schemas.microsoft.com/office/drawing/2014/main" id="{8954F0D5-A3EA-4852-9100-C78D820750D1}"/>
              </a:ext>
            </a:extLst>
          </p:cNvPr>
          <p:cNvSpPr/>
          <p:nvPr userDrawn="1"/>
        </p:nvSpPr>
        <p:spPr>
          <a:xfrm>
            <a:off x="9058480" y="584200"/>
            <a:ext cx="1346400" cy="1137920"/>
          </a:xfrm>
          <a:prstGeom prst="rect">
            <a:avLst/>
          </a:prstGeom>
          <a:solidFill>
            <a:srgbClr val="5C68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#5C6873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92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104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115</a:t>
            </a:r>
          </a:p>
        </p:txBody>
      </p:sp>
      <p:sp>
        <p:nvSpPr>
          <p:cNvPr id="26" name="Rectangle 7">
            <a:extLst>
              <a:ext uri="{FF2B5EF4-FFF2-40B4-BE49-F238E27FC236}">
                <a16:creationId xmlns:a16="http://schemas.microsoft.com/office/drawing/2014/main" id="{1A3FB253-8265-499D-B2D0-FA148DD41FD3}"/>
              </a:ext>
            </a:extLst>
          </p:cNvPr>
          <p:cNvSpPr/>
          <p:nvPr userDrawn="1"/>
        </p:nvSpPr>
        <p:spPr>
          <a:xfrm>
            <a:off x="10404893" y="584200"/>
            <a:ext cx="1346400" cy="1137920"/>
          </a:xfrm>
          <a:prstGeom prst="rect">
            <a:avLst/>
          </a:prstGeom>
          <a:solidFill>
            <a:srgbClr val="F5C8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#F5C832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245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200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50</a:t>
            </a:r>
          </a:p>
        </p:txBody>
      </p:sp>
      <p:sp>
        <p:nvSpPr>
          <p:cNvPr id="27" name="Rectangle 12">
            <a:extLst>
              <a:ext uri="{FF2B5EF4-FFF2-40B4-BE49-F238E27FC236}">
                <a16:creationId xmlns:a16="http://schemas.microsoft.com/office/drawing/2014/main" id="{3D4C8A9A-3720-4F41-863C-BA3A99368987}"/>
              </a:ext>
            </a:extLst>
          </p:cNvPr>
          <p:cNvSpPr/>
          <p:nvPr userDrawn="1"/>
        </p:nvSpPr>
        <p:spPr>
          <a:xfrm>
            <a:off x="7712079" y="1722120"/>
            <a:ext cx="1346400" cy="1137920"/>
          </a:xfrm>
          <a:prstGeom prst="rect">
            <a:avLst/>
          </a:prstGeom>
          <a:solidFill>
            <a:srgbClr val="855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#855C24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133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92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36</a:t>
            </a:r>
          </a:p>
        </p:txBody>
      </p:sp>
      <p:sp>
        <p:nvSpPr>
          <p:cNvPr id="28" name="Rectangle 13">
            <a:extLst>
              <a:ext uri="{FF2B5EF4-FFF2-40B4-BE49-F238E27FC236}">
                <a16:creationId xmlns:a16="http://schemas.microsoft.com/office/drawing/2014/main" id="{A6C8CE92-A9CE-4EC0-BA7B-7093D71FBD95}"/>
              </a:ext>
            </a:extLst>
          </p:cNvPr>
          <p:cNvSpPr/>
          <p:nvPr userDrawn="1"/>
        </p:nvSpPr>
        <p:spPr>
          <a:xfrm>
            <a:off x="7712080" y="2860040"/>
            <a:ext cx="1346400" cy="1137920"/>
          </a:xfrm>
          <a:prstGeom prst="rect">
            <a:avLst/>
          </a:prstGeom>
          <a:solidFill>
            <a:srgbClr val="D1AF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#D1AF84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209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175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132</a:t>
            </a:r>
          </a:p>
        </p:txBody>
      </p:sp>
      <p:sp>
        <p:nvSpPr>
          <p:cNvPr id="29" name="Rectangle 14">
            <a:extLst>
              <a:ext uri="{FF2B5EF4-FFF2-40B4-BE49-F238E27FC236}">
                <a16:creationId xmlns:a16="http://schemas.microsoft.com/office/drawing/2014/main" id="{B8FD5C4F-0017-4B60-9EE6-EFD2C8D535F0}"/>
              </a:ext>
            </a:extLst>
          </p:cNvPr>
          <p:cNvSpPr/>
          <p:nvPr userDrawn="1"/>
        </p:nvSpPr>
        <p:spPr>
          <a:xfrm>
            <a:off x="7712079" y="3997960"/>
            <a:ext cx="1346400" cy="1137920"/>
          </a:xfrm>
          <a:prstGeom prst="rect">
            <a:avLst/>
          </a:prstGeom>
          <a:solidFill>
            <a:srgbClr val="DEC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#DEC5A6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222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197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166</a:t>
            </a:r>
          </a:p>
        </p:txBody>
      </p:sp>
      <p:sp>
        <p:nvSpPr>
          <p:cNvPr id="30" name="Rectangle 15">
            <a:extLst>
              <a:ext uri="{FF2B5EF4-FFF2-40B4-BE49-F238E27FC236}">
                <a16:creationId xmlns:a16="http://schemas.microsoft.com/office/drawing/2014/main" id="{27C24D85-E95A-4017-AC34-546178E1135E}"/>
              </a:ext>
            </a:extLst>
          </p:cNvPr>
          <p:cNvSpPr/>
          <p:nvPr userDrawn="1"/>
        </p:nvSpPr>
        <p:spPr>
          <a:xfrm>
            <a:off x="9058479" y="1722120"/>
            <a:ext cx="1346400" cy="1137920"/>
          </a:xfrm>
          <a:prstGeom prst="rect">
            <a:avLst/>
          </a:prstGeom>
          <a:solidFill>
            <a:srgbClr val="3D45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#3D454C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61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69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76</a:t>
            </a:r>
          </a:p>
        </p:txBody>
      </p:sp>
      <p:sp>
        <p:nvSpPr>
          <p:cNvPr id="31" name="Rectangle 16">
            <a:extLst>
              <a:ext uri="{FF2B5EF4-FFF2-40B4-BE49-F238E27FC236}">
                <a16:creationId xmlns:a16="http://schemas.microsoft.com/office/drawing/2014/main" id="{CBAD6C19-7AB7-4B14-85B5-BF936C07FA3C}"/>
              </a:ext>
            </a:extLst>
          </p:cNvPr>
          <p:cNvSpPr/>
          <p:nvPr userDrawn="1"/>
        </p:nvSpPr>
        <p:spPr>
          <a:xfrm>
            <a:off x="9058478" y="2860040"/>
            <a:ext cx="1346400" cy="1137920"/>
          </a:xfrm>
          <a:prstGeom prst="rect">
            <a:avLst/>
          </a:prstGeom>
          <a:solidFill>
            <a:srgbClr val="898E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#898E97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137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142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151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id="{9A0C7AA0-06A0-45D4-B090-D134938055E9}"/>
              </a:ext>
            </a:extLst>
          </p:cNvPr>
          <p:cNvSpPr/>
          <p:nvPr userDrawn="1"/>
        </p:nvSpPr>
        <p:spPr>
          <a:xfrm>
            <a:off x="9058477" y="3997960"/>
            <a:ext cx="1346400" cy="1137920"/>
          </a:xfrm>
          <a:prstGeom prst="rect">
            <a:avLst/>
          </a:prstGeom>
          <a:solidFill>
            <a:srgbClr val="A9AB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#A9ABB2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169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171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178</a:t>
            </a:r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id="{2B13CCB4-4545-482E-A568-B5A7612D4CD8}"/>
              </a:ext>
            </a:extLst>
          </p:cNvPr>
          <p:cNvSpPr/>
          <p:nvPr userDrawn="1"/>
        </p:nvSpPr>
        <p:spPr>
          <a:xfrm>
            <a:off x="10404893" y="1722120"/>
            <a:ext cx="1346400" cy="1137920"/>
          </a:xfrm>
          <a:prstGeom prst="rect">
            <a:avLst/>
          </a:prstGeom>
          <a:solidFill>
            <a:srgbClr val="E0AA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#E0AA26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224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170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38</a:t>
            </a:r>
          </a:p>
        </p:txBody>
      </p:sp>
      <p:sp>
        <p:nvSpPr>
          <p:cNvPr id="34" name="Rectangle 19">
            <a:extLst>
              <a:ext uri="{FF2B5EF4-FFF2-40B4-BE49-F238E27FC236}">
                <a16:creationId xmlns:a16="http://schemas.microsoft.com/office/drawing/2014/main" id="{5AFDA953-A639-4EC5-8B9E-0077AF2C3678}"/>
              </a:ext>
            </a:extLst>
          </p:cNvPr>
          <p:cNvSpPr/>
          <p:nvPr userDrawn="1"/>
        </p:nvSpPr>
        <p:spPr>
          <a:xfrm>
            <a:off x="10404893" y="2860040"/>
            <a:ext cx="1346400" cy="1137920"/>
          </a:xfrm>
          <a:prstGeom prst="rect">
            <a:avLst/>
          </a:prstGeom>
          <a:solidFill>
            <a:srgbClr val="F9D9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#F9D97C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249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217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124</a:t>
            </a:r>
          </a:p>
        </p:txBody>
      </p:sp>
      <p:sp>
        <p:nvSpPr>
          <p:cNvPr id="35" name="Rectangle 20">
            <a:extLst>
              <a:ext uri="{FF2B5EF4-FFF2-40B4-BE49-F238E27FC236}">
                <a16:creationId xmlns:a16="http://schemas.microsoft.com/office/drawing/2014/main" id="{AA0BE88F-4281-47E0-B119-418291CEBAD1}"/>
              </a:ext>
            </a:extLst>
          </p:cNvPr>
          <p:cNvSpPr/>
          <p:nvPr userDrawn="1"/>
        </p:nvSpPr>
        <p:spPr>
          <a:xfrm>
            <a:off x="10404880" y="3997960"/>
            <a:ext cx="1346400" cy="1137920"/>
          </a:xfrm>
          <a:prstGeom prst="rect">
            <a:avLst/>
          </a:prstGeom>
          <a:solidFill>
            <a:srgbClr val="FBE3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#FBE3A5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251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227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165</a:t>
            </a:r>
          </a:p>
        </p:txBody>
      </p:sp>
      <p:sp>
        <p:nvSpPr>
          <p:cNvPr id="36" name="Ellipszis 35">
            <a:extLst>
              <a:ext uri="{FF2B5EF4-FFF2-40B4-BE49-F238E27FC236}">
                <a16:creationId xmlns:a16="http://schemas.microsoft.com/office/drawing/2014/main" id="{851865AF-78D6-47D9-854F-8130F5B706E7}"/>
              </a:ext>
            </a:extLst>
          </p:cNvPr>
          <p:cNvSpPr/>
          <p:nvPr userDrawn="1"/>
        </p:nvSpPr>
        <p:spPr>
          <a:xfrm>
            <a:off x="7440614" y="2587779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Ellipszis 36">
            <a:extLst>
              <a:ext uri="{FF2B5EF4-FFF2-40B4-BE49-F238E27FC236}">
                <a16:creationId xmlns:a16="http://schemas.microsoft.com/office/drawing/2014/main" id="{C1AB5074-C0EF-44B7-9FBC-3D3AABCD40AB}"/>
              </a:ext>
            </a:extLst>
          </p:cNvPr>
          <p:cNvSpPr/>
          <p:nvPr userDrawn="1"/>
        </p:nvSpPr>
        <p:spPr>
          <a:xfrm>
            <a:off x="8774846" y="2587779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Ellipszis 37">
            <a:extLst>
              <a:ext uri="{FF2B5EF4-FFF2-40B4-BE49-F238E27FC236}">
                <a16:creationId xmlns:a16="http://schemas.microsoft.com/office/drawing/2014/main" id="{11FF2E33-97C7-40E1-8BFC-4B8D1A1BC775}"/>
              </a:ext>
            </a:extLst>
          </p:cNvPr>
          <p:cNvSpPr/>
          <p:nvPr userDrawn="1"/>
        </p:nvSpPr>
        <p:spPr>
          <a:xfrm>
            <a:off x="10094766" y="2587779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9" name="Ellipszis 38">
            <a:extLst>
              <a:ext uri="{FF2B5EF4-FFF2-40B4-BE49-F238E27FC236}">
                <a16:creationId xmlns:a16="http://schemas.microsoft.com/office/drawing/2014/main" id="{5D8EB508-6849-4555-AF7B-FE97CAF9AC98}"/>
              </a:ext>
            </a:extLst>
          </p:cNvPr>
          <p:cNvSpPr/>
          <p:nvPr userDrawn="1"/>
        </p:nvSpPr>
        <p:spPr>
          <a:xfrm>
            <a:off x="11441166" y="2587779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0" name="Ellipszis 39">
            <a:extLst>
              <a:ext uri="{FF2B5EF4-FFF2-40B4-BE49-F238E27FC236}">
                <a16:creationId xmlns:a16="http://schemas.microsoft.com/office/drawing/2014/main" id="{3314827D-1C74-46C0-AF99-F4B2A5263CF1}"/>
              </a:ext>
            </a:extLst>
          </p:cNvPr>
          <p:cNvSpPr/>
          <p:nvPr userDrawn="1"/>
        </p:nvSpPr>
        <p:spPr>
          <a:xfrm>
            <a:off x="11441166" y="1410963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1" name="Ellipszis 40">
            <a:extLst>
              <a:ext uri="{FF2B5EF4-FFF2-40B4-BE49-F238E27FC236}">
                <a16:creationId xmlns:a16="http://schemas.microsoft.com/office/drawing/2014/main" id="{F9E5CA21-8EAC-42EC-BFE8-BE6A4F66B458}"/>
              </a:ext>
            </a:extLst>
          </p:cNvPr>
          <p:cNvSpPr/>
          <p:nvPr userDrawn="1"/>
        </p:nvSpPr>
        <p:spPr>
          <a:xfrm>
            <a:off x="11441166" y="3684784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2" name="Ellipszis 41">
            <a:extLst>
              <a:ext uri="{FF2B5EF4-FFF2-40B4-BE49-F238E27FC236}">
                <a16:creationId xmlns:a16="http://schemas.microsoft.com/office/drawing/2014/main" id="{6D619A9F-D304-4BAA-83E6-E423537CF1E3}"/>
              </a:ext>
            </a:extLst>
          </p:cNvPr>
          <p:cNvSpPr/>
          <p:nvPr userDrawn="1"/>
        </p:nvSpPr>
        <p:spPr>
          <a:xfrm>
            <a:off x="11441166" y="4863619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3" name="Ellipszis 42">
            <a:extLst>
              <a:ext uri="{FF2B5EF4-FFF2-40B4-BE49-F238E27FC236}">
                <a16:creationId xmlns:a16="http://schemas.microsoft.com/office/drawing/2014/main" id="{14CD199B-FC64-4973-B66D-29B56F69A5EC}"/>
              </a:ext>
            </a:extLst>
          </p:cNvPr>
          <p:cNvSpPr/>
          <p:nvPr userDrawn="1"/>
        </p:nvSpPr>
        <p:spPr>
          <a:xfrm>
            <a:off x="7440614" y="3684784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2177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kafelü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>
            <a:extLst>
              <a:ext uri="{FF2B5EF4-FFF2-40B4-BE49-F238E27FC236}">
                <a16:creationId xmlns:a16="http://schemas.microsoft.com/office/drawing/2014/main" id="{569BC797-6F34-45E1-B3B7-7A81BDF20EEB}"/>
              </a:ext>
            </a:extLst>
          </p:cNvPr>
          <p:cNvSpPr/>
          <p:nvPr userDrawn="1"/>
        </p:nvSpPr>
        <p:spPr>
          <a:xfrm>
            <a:off x="0" y="1709738"/>
            <a:ext cx="12192000" cy="5148262"/>
          </a:xfrm>
          <a:prstGeom prst="rect">
            <a:avLst/>
          </a:prstGeom>
          <a:solidFill>
            <a:srgbClr val="1B21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000" tIns="0" rIns="576000" bIns="0" rtlCol="0" anchor="ctr"/>
          <a:lstStyle/>
          <a:p>
            <a:r>
              <a:rPr lang="hu-H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 az a felület, amin belül kell mindent megoldani!</a:t>
            </a:r>
          </a:p>
          <a:p>
            <a:r>
              <a:rPr lang="hu-H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felette lévő terület mindig szabadon marad, ott csak a Corvinus logó, a dátum és a vetítés/dia címe szerepel.</a:t>
            </a:r>
          </a:p>
          <a:p>
            <a:r>
              <a:rPr lang="hu-H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Adódhat olyan helyzet, amikor grafikon esetleg belenyúlik ebbe a zónába, de az is csak a második harmadban történhet, és nem zavarhat bele a „Dia címsor” szövegébe. </a:t>
            </a:r>
          </a:p>
          <a:p>
            <a:endParaRPr lang="hu-H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dián szereplő szövegek 18 pontos </a:t>
            </a:r>
            <a:r>
              <a:rPr lang="hu-H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hu-H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szimpla sortávolsággal. Mindig balra rendezett, szabadsoros, soha nem sorkizárt!!!</a:t>
            </a:r>
          </a:p>
          <a:p>
            <a:r>
              <a:rPr lang="hu-H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betűk méretét csak abban az esetben csökkentsük 1 ponttal, ha ezen 1 sor beférése múlik.</a:t>
            </a:r>
          </a:p>
          <a:p>
            <a:endParaRPr lang="hu-H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FA795C05-B2F8-41AF-841C-265ED6476F67}"/>
              </a:ext>
            </a:extLst>
          </p:cNvPr>
          <p:cNvSpPr/>
          <p:nvPr userDrawn="1"/>
        </p:nvSpPr>
        <p:spPr>
          <a:xfrm>
            <a:off x="4210050" y="0"/>
            <a:ext cx="4081463" cy="1709738"/>
          </a:xfrm>
          <a:prstGeom prst="rect">
            <a:avLst/>
          </a:prstGeom>
          <a:solidFill>
            <a:srgbClr val="D1AF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0AB4A51A-34AC-4B17-AA02-C76BF89718F9}"/>
              </a:ext>
            </a:extLst>
          </p:cNvPr>
          <p:cNvSpPr/>
          <p:nvPr userDrawn="1"/>
        </p:nvSpPr>
        <p:spPr>
          <a:xfrm>
            <a:off x="0" y="1709738"/>
            <a:ext cx="550863" cy="566737"/>
          </a:xfrm>
          <a:prstGeom prst="rect">
            <a:avLst/>
          </a:prstGeom>
          <a:solidFill>
            <a:srgbClr val="D1AF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5F131E2F-739E-4FB6-8334-6BBAE8D79216}"/>
              </a:ext>
            </a:extLst>
          </p:cNvPr>
          <p:cNvSpPr/>
          <p:nvPr userDrawn="1"/>
        </p:nvSpPr>
        <p:spPr>
          <a:xfrm>
            <a:off x="0" y="6273801"/>
            <a:ext cx="550863" cy="584200"/>
          </a:xfrm>
          <a:prstGeom prst="rect">
            <a:avLst/>
          </a:prstGeom>
          <a:solidFill>
            <a:srgbClr val="D1AF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AF687B6-45A5-4957-8ADF-EB3322021C23}"/>
              </a:ext>
            </a:extLst>
          </p:cNvPr>
          <p:cNvSpPr/>
          <p:nvPr userDrawn="1"/>
        </p:nvSpPr>
        <p:spPr>
          <a:xfrm>
            <a:off x="11623674" y="6273800"/>
            <a:ext cx="568326" cy="584200"/>
          </a:xfrm>
          <a:prstGeom prst="rect">
            <a:avLst/>
          </a:prstGeom>
          <a:solidFill>
            <a:srgbClr val="D1AF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7467B71B-FECD-40B3-9EF3-5D6B82D4E009}"/>
              </a:ext>
            </a:extLst>
          </p:cNvPr>
          <p:cNvCxnSpPr>
            <a:cxnSpLocks/>
          </p:cNvCxnSpPr>
          <p:nvPr userDrawn="1"/>
        </p:nvCxnSpPr>
        <p:spPr>
          <a:xfrm>
            <a:off x="1042988" y="1093304"/>
            <a:ext cx="0" cy="5764696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3415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émaelválasztó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3D5CE5-894B-D641-97F3-B5228CC2AA1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3" y="2724805"/>
            <a:ext cx="7431088" cy="70419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41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AA0E2B3-C33F-44BF-BD24-838C7225A4C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5" y="1709738"/>
            <a:ext cx="11096622" cy="76198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lnSpc>
                <a:spcPct val="100000"/>
              </a:lnSpc>
              <a:defRPr sz="6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Georgia 66 </a:t>
            </a:r>
            <a:r>
              <a:rPr lang="hu-HU" dirty="0" err="1"/>
              <a:t>pt</a:t>
            </a:r>
            <a:endParaRPr lang="hu-HU" dirty="0"/>
          </a:p>
        </p:txBody>
      </p:sp>
      <p:pic>
        <p:nvPicPr>
          <p:cNvPr id="2" name="Picture 5">
            <a:extLst>
              <a:ext uri="{FF2B5EF4-FFF2-40B4-BE49-F238E27FC236}">
                <a16:creationId xmlns:a16="http://schemas.microsoft.com/office/drawing/2014/main" id="{09E48E4C-EDD7-4446-AE58-5628F6DED1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28238" y="3301340"/>
            <a:ext cx="3107796" cy="3107796"/>
          </a:xfrm>
          <a:prstGeom prst="rect">
            <a:avLst/>
          </a:prstGeom>
        </p:spPr>
      </p:pic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1DDE6398-A52B-440D-9DFE-4B7AFF3ACC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D218025-DDEC-4AA1-8D01-5F851A455BE8}" type="datetime3">
              <a:rPr lang="en-US" smtClean="0"/>
              <a:t>9 December 2020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775031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unkafelü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Ábra 8">
            <a:extLst>
              <a:ext uri="{FF2B5EF4-FFF2-40B4-BE49-F238E27FC236}">
                <a16:creationId xmlns:a16="http://schemas.microsoft.com/office/drawing/2014/main" id="{6EB36BB6-73D5-4B04-8BF0-7DA34106CF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49341" y="3301375"/>
            <a:ext cx="2839260" cy="2839261"/>
          </a:xfrm>
          <a:prstGeom prst="rect">
            <a:avLst/>
          </a:prstGeom>
        </p:spPr>
      </p:pic>
      <p:pic>
        <p:nvPicPr>
          <p:cNvPr id="10" name="Ábra 9">
            <a:extLst>
              <a:ext uri="{FF2B5EF4-FFF2-40B4-BE49-F238E27FC236}">
                <a16:creationId xmlns:a16="http://schemas.microsoft.com/office/drawing/2014/main" id="{A5D539A4-0912-4A36-AAD4-DA71322D3F0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90952" y="1343871"/>
            <a:ext cx="1379721" cy="1619177"/>
          </a:xfrm>
          <a:prstGeom prst="rect">
            <a:avLst/>
          </a:prstGeom>
        </p:spPr>
      </p:pic>
      <p:pic>
        <p:nvPicPr>
          <p:cNvPr id="11" name="Ábra 10">
            <a:extLst>
              <a:ext uri="{FF2B5EF4-FFF2-40B4-BE49-F238E27FC236}">
                <a16:creationId xmlns:a16="http://schemas.microsoft.com/office/drawing/2014/main" id="{1F5622E8-F5FB-46CF-9895-933738D5A68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369976" y="2870270"/>
            <a:ext cx="558730" cy="558730"/>
          </a:xfrm>
          <a:prstGeom prst="rect">
            <a:avLst/>
          </a:prstGeom>
        </p:spPr>
      </p:pic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336DB1D4-1BEA-46B5-998E-DDB91948D1BF}"/>
              </a:ext>
            </a:extLst>
          </p:cNvPr>
          <p:cNvGrpSpPr/>
          <p:nvPr userDrawn="1"/>
        </p:nvGrpSpPr>
        <p:grpSpPr>
          <a:xfrm>
            <a:off x="6102376" y="3586442"/>
            <a:ext cx="2269127" cy="2269128"/>
            <a:chOff x="5239584" y="2481262"/>
            <a:chExt cx="1895475" cy="1895475"/>
          </a:xfrm>
        </p:grpSpPr>
        <p:pic>
          <p:nvPicPr>
            <p:cNvPr id="13" name="Ábra 12">
              <a:extLst>
                <a:ext uri="{FF2B5EF4-FFF2-40B4-BE49-F238E27FC236}">
                  <a16:creationId xmlns:a16="http://schemas.microsoft.com/office/drawing/2014/main" id="{366FC1E3-7463-4926-8653-1A04E41A906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5239584" y="2481262"/>
              <a:ext cx="1895475" cy="1895475"/>
            </a:xfrm>
            <a:prstGeom prst="rect">
              <a:avLst/>
            </a:prstGeom>
          </p:spPr>
        </p:pic>
        <p:pic>
          <p:nvPicPr>
            <p:cNvPr id="14" name="Ábra 13">
              <a:extLst>
                <a:ext uri="{FF2B5EF4-FFF2-40B4-BE49-F238E27FC236}">
                  <a16:creationId xmlns:a16="http://schemas.microsoft.com/office/drawing/2014/main" id="{E4AA5B23-5C8E-41EE-8B4B-A1D8F09DC77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5968250" y="3209925"/>
              <a:ext cx="438150" cy="438150"/>
            </a:xfrm>
            <a:prstGeom prst="rect">
              <a:avLst/>
            </a:prstGeom>
          </p:spPr>
        </p:pic>
      </p:grpSp>
      <p:sp>
        <p:nvSpPr>
          <p:cNvPr id="17" name="Szöveg helye 29">
            <a:extLst>
              <a:ext uri="{FF2B5EF4-FFF2-40B4-BE49-F238E27FC236}">
                <a16:creationId xmlns:a16="http://schemas.microsoft.com/office/drawing/2014/main" id="{36E7D894-D16D-45B3-9A9B-BCC83B1A3EA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7" y="2852738"/>
            <a:ext cx="4781551" cy="34210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600"/>
              </a:spcBef>
              <a:buFontTx/>
              <a:buNone/>
              <a:defRPr sz="1800" b="0" i="0" baseline="0">
                <a:latin typeface="Arial "/>
              </a:defRPr>
            </a:lvl1pPr>
          </a:lstStyle>
          <a:p>
            <a:r>
              <a:rPr lang="hu-HU" dirty="0"/>
              <a:t>Az itt található grafikai elemek szabadon felhasználhatók díszitő elemként.</a:t>
            </a:r>
          </a:p>
          <a:p>
            <a:r>
              <a:rPr lang="hu-HU" dirty="0"/>
              <a:t>A Corvinus színpalettájából átszínezhetők.</a:t>
            </a:r>
          </a:p>
          <a:p>
            <a:r>
              <a:rPr lang="hu-HU" dirty="0"/>
              <a:t>Fehérre színezve és képre ráhelyezve mutatós dia készíthető.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3581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nkafelü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1">
            <a:extLst>
              <a:ext uri="{FF2B5EF4-FFF2-40B4-BE49-F238E27FC236}">
                <a16:creationId xmlns:a16="http://schemas.microsoft.com/office/drawing/2014/main" id="{E0CD8A8D-2A37-49C6-8210-82146D3BBB5A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99165057"/>
              </p:ext>
            </p:extLst>
          </p:nvPr>
        </p:nvGraphicFramePr>
        <p:xfrm>
          <a:off x="4751388" y="2852738"/>
          <a:ext cx="6872292" cy="3451576"/>
        </p:xfrm>
        <a:graphic>
          <a:graphicData uri="http://schemas.openxmlformats.org/drawingml/2006/table">
            <a:tbl>
              <a:tblPr firstRow="1">
                <a:tableStyleId>{8FD4443E-F989-4FC4-A0C8-D5A2AF1F390B}</a:tableStyleId>
              </a:tblPr>
              <a:tblGrid>
                <a:gridCol w="1145382">
                  <a:extLst>
                    <a:ext uri="{9D8B030D-6E8A-4147-A177-3AD203B41FA5}">
                      <a16:colId xmlns:a16="http://schemas.microsoft.com/office/drawing/2014/main" val="25465378"/>
                    </a:ext>
                  </a:extLst>
                </a:gridCol>
                <a:gridCol w="1145382">
                  <a:extLst>
                    <a:ext uri="{9D8B030D-6E8A-4147-A177-3AD203B41FA5}">
                      <a16:colId xmlns:a16="http://schemas.microsoft.com/office/drawing/2014/main" val="4252401850"/>
                    </a:ext>
                  </a:extLst>
                </a:gridCol>
                <a:gridCol w="1145382">
                  <a:extLst>
                    <a:ext uri="{9D8B030D-6E8A-4147-A177-3AD203B41FA5}">
                      <a16:colId xmlns:a16="http://schemas.microsoft.com/office/drawing/2014/main" val="2691314751"/>
                    </a:ext>
                  </a:extLst>
                </a:gridCol>
                <a:gridCol w="1145382">
                  <a:extLst>
                    <a:ext uri="{9D8B030D-6E8A-4147-A177-3AD203B41FA5}">
                      <a16:colId xmlns:a16="http://schemas.microsoft.com/office/drawing/2014/main" val="1416183067"/>
                    </a:ext>
                  </a:extLst>
                </a:gridCol>
                <a:gridCol w="1145382">
                  <a:extLst>
                    <a:ext uri="{9D8B030D-6E8A-4147-A177-3AD203B41FA5}">
                      <a16:colId xmlns:a16="http://schemas.microsoft.com/office/drawing/2014/main" val="3641331892"/>
                    </a:ext>
                  </a:extLst>
                </a:gridCol>
                <a:gridCol w="1145382">
                  <a:extLst>
                    <a:ext uri="{9D8B030D-6E8A-4147-A177-3AD203B41FA5}">
                      <a16:colId xmlns:a16="http://schemas.microsoft.com/office/drawing/2014/main" val="2820213842"/>
                    </a:ext>
                  </a:extLst>
                </a:gridCol>
              </a:tblGrid>
              <a:tr h="5322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1" i="0" dirty="0">
                          <a:solidFill>
                            <a:srgbClr val="1B213E"/>
                          </a:solidFill>
                          <a:latin typeface="Georgia" panose="02040502050405020303" pitchFamily="18" charset="0"/>
                          <a:cs typeface="Arial Narrow" panose="020B0604020202020204" pitchFamily="34" charset="0"/>
                        </a:rPr>
                        <a:t>Fejléc</a:t>
                      </a:r>
                    </a:p>
                  </a:txBody>
                  <a:tcPr marL="72000" marR="72000" marT="72000" marB="0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5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1" i="0" dirty="0">
                          <a:solidFill>
                            <a:srgbClr val="1B213E"/>
                          </a:solidFill>
                          <a:latin typeface="Georgia" panose="02040502050405020303" pitchFamily="18" charset="0"/>
                          <a:cs typeface="Arial Narrow" panose="020B0604020202020204" pitchFamily="34" charset="0"/>
                        </a:rPr>
                        <a:t>Fejléc</a:t>
                      </a:r>
                    </a:p>
                  </a:txBody>
                  <a:tcPr marL="72000" marR="72000" marT="7200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5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1" i="0" dirty="0">
                          <a:solidFill>
                            <a:srgbClr val="1B213E"/>
                          </a:solidFill>
                          <a:latin typeface="Georgia" panose="02040502050405020303" pitchFamily="18" charset="0"/>
                        </a:rPr>
                        <a:t>Fejléc</a:t>
                      </a:r>
                    </a:p>
                    <a:p>
                      <a:endParaRPr lang="hu-HU" sz="900" dirty="0">
                        <a:solidFill>
                          <a:srgbClr val="1B213E"/>
                        </a:solidFill>
                      </a:endParaRPr>
                    </a:p>
                  </a:txBody>
                  <a:tcPr marL="72000" marR="72000" marT="7200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5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1" i="0" dirty="0">
                          <a:solidFill>
                            <a:srgbClr val="1B213E"/>
                          </a:solidFill>
                          <a:latin typeface="Georgia" panose="02040502050405020303" pitchFamily="18" charset="0"/>
                        </a:rPr>
                        <a:t>Fejléc</a:t>
                      </a:r>
                    </a:p>
                  </a:txBody>
                  <a:tcPr marL="72000" marR="72000" marT="7200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5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1" i="0" dirty="0">
                          <a:solidFill>
                            <a:srgbClr val="1B213E"/>
                          </a:solidFill>
                          <a:latin typeface="Georgia" panose="02040502050405020303" pitchFamily="18" charset="0"/>
                        </a:rPr>
                        <a:t>Fejléc</a:t>
                      </a:r>
                    </a:p>
                  </a:txBody>
                  <a:tcPr marL="72000" marR="72000" marT="7200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5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1" i="0" dirty="0">
                          <a:solidFill>
                            <a:srgbClr val="1B213E"/>
                          </a:solidFill>
                          <a:latin typeface="Georgia" panose="02040502050405020303" pitchFamily="18" charset="0"/>
                        </a:rPr>
                        <a:t>Fejléc</a:t>
                      </a:r>
                    </a:p>
                  </a:txBody>
                  <a:tcPr marL="72000" marR="72000" marT="7200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5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698621"/>
                  </a:ext>
                </a:extLst>
              </a:tr>
              <a:tr h="3636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0" i="0" dirty="0">
                          <a:solidFill>
                            <a:srgbClr val="1B213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Fejléc 2</a:t>
                      </a:r>
                    </a:p>
                  </a:txBody>
                  <a:tcPr marL="72000" marR="72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B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0" i="0" dirty="0">
                          <a:solidFill>
                            <a:srgbClr val="1B213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Fejléc 2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B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0" i="0" dirty="0">
                          <a:solidFill>
                            <a:srgbClr val="1B213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Fejléc 2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B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0" i="0" dirty="0">
                          <a:solidFill>
                            <a:srgbClr val="1B213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Fejléc 2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B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0" i="0" dirty="0">
                          <a:solidFill>
                            <a:srgbClr val="1B213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Fejléc 2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B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0" i="0" dirty="0">
                          <a:solidFill>
                            <a:srgbClr val="1B213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Fejléc 2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54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B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81467"/>
                  </a:ext>
                </a:extLst>
              </a:tr>
              <a:tr h="363613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188170"/>
                  </a:ext>
                </a:extLst>
              </a:tr>
              <a:tr h="366539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599051"/>
                  </a:ext>
                </a:extLst>
              </a:tr>
              <a:tr h="365226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035829"/>
                  </a:ext>
                </a:extLst>
              </a:tr>
              <a:tr h="366539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2790493"/>
                  </a:ext>
                </a:extLst>
              </a:tr>
              <a:tr h="363613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5648282"/>
                  </a:ext>
                </a:extLst>
              </a:tr>
              <a:tr h="366539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6929519"/>
                  </a:ext>
                </a:extLst>
              </a:tr>
              <a:tr h="363613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1479274"/>
                  </a:ext>
                </a:extLst>
              </a:tr>
            </a:tbl>
          </a:graphicData>
        </a:graphic>
      </p:graphicFrame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B0E2FA13-E2E8-477F-A01D-4CEE2C6AB77C}"/>
              </a:ext>
            </a:extLst>
          </p:cNvPr>
          <p:cNvSpPr txBox="1">
            <a:spLocks/>
          </p:cNvSpPr>
          <p:nvPr userDrawn="1"/>
        </p:nvSpPr>
        <p:spPr>
          <a:xfrm>
            <a:off x="1042988" y="2852738"/>
            <a:ext cx="3167062" cy="3421062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/>
              <a:t>Ezen az oldalon egy táblázat mintát mutatunk be, amit lehet bővíteni, szűkíteni, átszínezni.</a:t>
            </a:r>
          </a:p>
          <a:p>
            <a:endParaRPr lang="hu-HU" dirty="0"/>
          </a:p>
          <a:p>
            <a:r>
              <a:rPr lang="hu-HU" dirty="0"/>
              <a:t>A </a:t>
            </a:r>
            <a:r>
              <a:rPr lang="hu-HU" dirty="0" err="1"/>
              <a:t>ppt</a:t>
            </a:r>
            <a:r>
              <a:rPr lang="hu-HU" dirty="0"/>
              <a:t>-be beépített táblázatok a </a:t>
            </a:r>
            <a:r>
              <a:rPr lang="en-US" dirty="0"/>
              <a:t>Corvinus </a:t>
            </a:r>
            <a:r>
              <a:rPr lang="en-US" dirty="0" err="1"/>
              <a:t>színséma</a:t>
            </a:r>
            <a:r>
              <a:rPr lang="en-US" dirty="0"/>
              <a:t> </a:t>
            </a:r>
            <a:r>
              <a:rPr lang="en-US" dirty="0" err="1"/>
              <a:t>szerint</a:t>
            </a:r>
            <a:r>
              <a:rPr lang="en-US" dirty="0"/>
              <a:t> </a:t>
            </a:r>
            <a:r>
              <a:rPr lang="en-US" dirty="0" err="1"/>
              <a:t>vesz</a:t>
            </a:r>
            <a:r>
              <a:rPr lang="en-US" dirty="0"/>
              <a:t> </a:t>
            </a:r>
            <a:r>
              <a:rPr lang="en-US" dirty="0" err="1"/>
              <a:t>fel</a:t>
            </a:r>
            <a:r>
              <a:rPr lang="en-US" dirty="0"/>
              <a:t> </a:t>
            </a:r>
            <a:r>
              <a:rPr lang="en-US" dirty="0" err="1"/>
              <a:t>árnyalatokat</a:t>
            </a:r>
            <a:r>
              <a:rPr lang="en-US" dirty="0"/>
              <a:t>.</a:t>
            </a:r>
            <a:endParaRPr lang="hu-HU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5828C34-E8A6-4A47-AFBC-17911EEF090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3" y="1583728"/>
            <a:ext cx="5292725" cy="126901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 err="1"/>
              <a:t>Tables</a:t>
            </a:r>
            <a:r>
              <a:rPr lang="hu-HU" dirty="0"/>
              <a:t> </a:t>
            </a:r>
            <a:r>
              <a:rPr lang="hu-HU" dirty="0" err="1"/>
              <a:t>sample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38201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émaelválasztó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>
            <a:extLst>
              <a:ext uri="{FF2B5EF4-FFF2-40B4-BE49-F238E27FC236}">
                <a16:creationId xmlns:a16="http://schemas.microsoft.com/office/drawing/2014/main" id="{09E48E4C-EDD7-4446-AE58-5628F6DED1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28238" y="3301340"/>
            <a:ext cx="3107796" cy="3107796"/>
          </a:xfrm>
          <a:prstGeom prst="rect">
            <a:avLst/>
          </a:prstGeom>
        </p:spPr>
      </p:pic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1DDE6398-A52B-440D-9DFE-4B7AFF3ACC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E57B303-C5F0-4CAA-9A2C-AF26083F1B1D}" type="datetime3">
              <a:rPr lang="en-US" smtClean="0"/>
              <a:t>9 December 2020</a:t>
            </a:fld>
            <a:endParaRPr lang="hu-HU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48C49F5-362A-46CE-8366-5C4FC5BD308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4" y="1557353"/>
            <a:ext cx="11096623" cy="1871647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44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Georgia 44 </a:t>
            </a:r>
            <a:r>
              <a:rPr lang="en-US" dirty="0" err="1"/>
              <a:t>pt</a:t>
            </a:r>
            <a:endParaRPr lang="hu-HU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2C928E63-DE49-46D7-BADE-590FC65B3F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3" y="3455504"/>
            <a:ext cx="7431088" cy="70419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41 </a:t>
            </a:r>
            <a:r>
              <a:rPr lang="hu-HU" dirty="0" err="1"/>
              <a:t>pt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44295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émaelválasztó +1 nagy kép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C0AF2DE-309C-459E-8C51-5E6FFE071A37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0" y="1718643"/>
            <a:ext cx="12193587" cy="5139358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3D5CE5-894B-D641-97F3-B5228CC2AA1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3" y="3105796"/>
            <a:ext cx="7431088" cy="70419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41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AA0E2B3-C33F-44BF-BD24-838C7225A4C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5" y="2090729"/>
            <a:ext cx="11096622" cy="76198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lnSpc>
                <a:spcPct val="100000"/>
              </a:lnSpc>
              <a:defRPr sz="6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Georgia 66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1DDE6398-A52B-440D-9DFE-4B7AFF3ACC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BD8545F-9778-4FE3-8B82-277FEE687C92}" type="datetime3">
              <a:rPr lang="en-US" smtClean="0"/>
              <a:t>9 December 2020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18233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émaelválasztó +1 nagy kép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C0AF2DE-309C-459E-8C51-5E6FFE071A37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0" y="1718643"/>
            <a:ext cx="12193587" cy="5139358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3D5CE5-894B-D641-97F3-B5228CC2AA1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3" y="3105796"/>
            <a:ext cx="7431088" cy="70419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41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AA0E2B3-C33F-44BF-BD24-838C7225A4C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5" y="2090729"/>
            <a:ext cx="11096622" cy="761982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44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Georgia </a:t>
            </a:r>
            <a:r>
              <a:rPr lang="en-US" dirty="0"/>
              <a:t>44</a:t>
            </a:r>
            <a:r>
              <a:rPr lang="hu-HU" dirty="0"/>
              <a:t>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1DDE6398-A52B-440D-9DFE-4B7AFF3ACC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2DDCA44-80E8-4178-9970-883F5E9D79A8}" type="datetime3">
              <a:rPr lang="en-US" smtClean="0"/>
              <a:t>9 December 2020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0853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hasáb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3D5CE5-894B-D641-97F3-B5228CC2AA1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2" y="2498346"/>
            <a:ext cx="10601325" cy="427404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24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6370467-A302-47AA-A9F3-129DA56EDF6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8" y="3429000"/>
            <a:ext cx="3167062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39AEF92C-FC57-429C-87FC-521B33F9160A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4751388" y="3429000"/>
            <a:ext cx="3167062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1800" dirty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1638DDE7-9783-488A-8A38-F97EEBD01D9A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8461375" y="3429000"/>
            <a:ext cx="3162300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1800" dirty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9" name="Footer Placeholder 7">
            <a:extLst>
              <a:ext uri="{FF2B5EF4-FFF2-40B4-BE49-F238E27FC236}">
                <a16:creationId xmlns:a16="http://schemas.microsoft.com/office/drawing/2014/main" id="{32C0B078-11E6-4C76-B9A6-2E3797304E4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Header</a:t>
            </a:r>
            <a:endParaRPr lang="hu-HU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42DD2C20-4170-43F2-A180-4C8180D34A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147EA5A-4860-453B-AA5B-4D547FA36B6E}" type="datetime3">
              <a:rPr lang="en-US" smtClean="0"/>
              <a:t>9 December 2020</a:t>
            </a:fld>
            <a:endParaRPr lang="hu-HU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4994868-AE02-42BD-B69E-E49EAF9CAA9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3" y="1583728"/>
            <a:ext cx="11091861" cy="69769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Georgia </a:t>
            </a:r>
            <a:r>
              <a:rPr lang="en-US" dirty="0"/>
              <a:t>36</a:t>
            </a:r>
            <a:r>
              <a:rPr lang="hu-HU" dirty="0"/>
              <a:t> </a:t>
            </a:r>
            <a:r>
              <a:rPr lang="hu-HU" dirty="0" err="1"/>
              <a:t>pt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70577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hasáb felsorol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3D5CE5-894B-D641-97F3-B5228CC2AA1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2" y="2498346"/>
            <a:ext cx="10601325" cy="427404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24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6370467-A302-47AA-A9F3-129DA56EDF6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8" y="3429000"/>
            <a:ext cx="3167062" cy="2844800"/>
          </a:xfrm>
          <a:prstGeom prst="rect">
            <a:avLst/>
          </a:prstGeom>
        </p:spPr>
        <p:txBody>
          <a:bodyPr lIns="0" tIns="0" rIns="0" bIns="0"/>
          <a:lstStyle>
            <a:lvl1pPr marL="216000" indent="-216000">
              <a:lnSpc>
                <a:spcPct val="100000"/>
              </a:lnSpc>
              <a:spcBef>
                <a:spcPts val="0"/>
              </a:spcBef>
              <a:buSzPct val="111000"/>
              <a:buFont typeface="Wingdings" panose="05000000000000000000" pitchFamily="2" charset="2"/>
              <a:buChar char="§"/>
              <a:tabLst>
                <a:tab pos="252000" algn="l"/>
              </a:tabLst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9" name="Footer Placeholder 7">
            <a:extLst>
              <a:ext uri="{FF2B5EF4-FFF2-40B4-BE49-F238E27FC236}">
                <a16:creationId xmlns:a16="http://schemas.microsoft.com/office/drawing/2014/main" id="{32C0B078-11E6-4C76-B9A6-2E3797304E4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Header</a:t>
            </a:r>
            <a:endParaRPr lang="hu-HU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6B4D056B-5CB7-473E-9616-97918C589588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4744243" y="3429000"/>
            <a:ext cx="3167062" cy="2844800"/>
          </a:xfrm>
          <a:prstGeom prst="rect">
            <a:avLst/>
          </a:prstGeom>
        </p:spPr>
        <p:txBody>
          <a:bodyPr lIns="0" tIns="0" rIns="0" bIns="0"/>
          <a:lstStyle>
            <a:lvl1pPr marL="216000" indent="-216000">
              <a:lnSpc>
                <a:spcPct val="100000"/>
              </a:lnSpc>
              <a:spcBef>
                <a:spcPts val="0"/>
              </a:spcBef>
              <a:buSzPct val="111000"/>
              <a:buFont typeface="Wingdings" panose="05000000000000000000" pitchFamily="2" charset="2"/>
              <a:buChar char="§"/>
              <a:tabLst>
                <a:tab pos="252000" algn="l"/>
              </a:tabLst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CBD5047B-66CA-4D9B-AE1B-83209A84A2CD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8456613" y="3429000"/>
            <a:ext cx="3167062" cy="2844800"/>
          </a:xfrm>
          <a:prstGeom prst="rect">
            <a:avLst/>
          </a:prstGeom>
        </p:spPr>
        <p:txBody>
          <a:bodyPr lIns="0" tIns="0" rIns="0" bIns="0"/>
          <a:lstStyle>
            <a:lvl1pPr marL="216000" indent="-216000">
              <a:lnSpc>
                <a:spcPct val="100000"/>
              </a:lnSpc>
              <a:spcBef>
                <a:spcPts val="0"/>
              </a:spcBef>
              <a:buSzPct val="111000"/>
              <a:buFont typeface="Wingdings" panose="05000000000000000000" pitchFamily="2" charset="2"/>
              <a:buChar char="§"/>
              <a:tabLst>
                <a:tab pos="252000" algn="l"/>
              </a:tabLst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C9CD1C0-0619-4287-A2C5-A2D517E40F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1C98CC-962A-4897-A45C-819B551ADB57}" type="datetime3">
              <a:rPr lang="en-US" smtClean="0"/>
              <a:t>9 December 2020</a:t>
            </a:fld>
            <a:endParaRPr lang="hu-HU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2081EA5-C5A5-4D02-9F0C-B3A5E13362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3" y="1583728"/>
            <a:ext cx="11091861" cy="69769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Georgia </a:t>
            </a:r>
            <a:r>
              <a:rPr lang="en-US" dirty="0"/>
              <a:t>36</a:t>
            </a:r>
            <a:r>
              <a:rPr lang="hu-HU" dirty="0"/>
              <a:t> </a:t>
            </a:r>
            <a:r>
              <a:rPr lang="hu-HU" dirty="0" err="1"/>
              <a:t>pt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25490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hasáb sorszámoz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FFDF7B45-FD6C-4F89-833D-97E6BFA2FDE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9788" y="1685928"/>
            <a:ext cx="3370263" cy="697690"/>
          </a:xfrm>
          <a:prstGeom prst="rect">
            <a:avLst/>
          </a:prstGeom>
        </p:spPr>
        <p:txBody>
          <a:bodyPr lIns="0" tIns="0" rIns="0" bIns="0" anchor="b" anchorCtr="0"/>
          <a:lstStyle>
            <a:lvl1pPr indent="0"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Number.</a:t>
            </a:r>
            <a:endParaRPr lang="hu-HU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BF6DA57-7950-4A56-A6BF-61257C57BE4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2" y="2498346"/>
            <a:ext cx="3182939" cy="427404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Subheadline</a:t>
            </a:r>
            <a:endParaRPr lang="hu-HU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F3705370-5C6F-47CD-9ECF-A2639812141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8" y="3429000"/>
            <a:ext cx="3167062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CA2D2297-A5F6-44D7-8815-20565F1DB498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4751388" y="3429000"/>
            <a:ext cx="3167062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1800" dirty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C804C9DB-6D5B-4565-9317-BD816C053197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8461375" y="3429000"/>
            <a:ext cx="3162300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1800" dirty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5" name="Footer Placeholder 7">
            <a:extLst>
              <a:ext uri="{FF2B5EF4-FFF2-40B4-BE49-F238E27FC236}">
                <a16:creationId xmlns:a16="http://schemas.microsoft.com/office/drawing/2014/main" id="{FDDD5CBB-919E-4178-8EC9-0F87492D1E5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Header</a:t>
            </a:r>
            <a:endParaRPr lang="hu-HU" dirty="0"/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83C3C09F-494C-4C4A-87C7-06D59574ABA3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548187" y="1685928"/>
            <a:ext cx="3370263" cy="697314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Number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15F7311C-818D-429E-9FE8-E815ACC8011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258174" y="1685928"/>
            <a:ext cx="3370263" cy="69769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Number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7" name="Szöveg helye 6">
            <a:extLst>
              <a:ext uri="{FF2B5EF4-FFF2-40B4-BE49-F238E27FC236}">
                <a16:creationId xmlns:a16="http://schemas.microsoft.com/office/drawing/2014/main" id="{464ABEAD-6F60-4C32-81D7-5DC68F532B1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35511" y="2498346"/>
            <a:ext cx="3182939" cy="427404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latin typeface="Arial "/>
              </a:defRPr>
            </a:lvl1pPr>
          </a:lstStyle>
          <a:p>
            <a:r>
              <a:rPr lang="en-US" dirty="0" err="1"/>
              <a:t>Subheadline</a:t>
            </a:r>
            <a:endParaRPr lang="hu-HU" dirty="0"/>
          </a:p>
        </p:txBody>
      </p:sp>
      <p:sp>
        <p:nvSpPr>
          <p:cNvPr id="24" name="Szöveg helye 6">
            <a:extLst>
              <a:ext uri="{FF2B5EF4-FFF2-40B4-BE49-F238E27FC236}">
                <a16:creationId xmlns:a16="http://schemas.microsoft.com/office/drawing/2014/main" id="{5EA4D16E-EA05-4897-8C66-E432AA9028B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40736" y="2498346"/>
            <a:ext cx="3182939" cy="427404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latin typeface="Arial "/>
              </a:defRPr>
            </a:lvl1pPr>
          </a:lstStyle>
          <a:p>
            <a:r>
              <a:rPr lang="en-US" dirty="0" err="1"/>
              <a:t>Subheadline</a:t>
            </a:r>
            <a:endParaRPr lang="hu-HU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95FB6020-9D77-4851-AD88-C654B6FFD8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43AEC1E-D65C-4119-B5DE-0F5752CD219A}" type="datetime3">
              <a:rPr lang="en-US" smtClean="0"/>
              <a:t>9 December 2020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04418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6" Type="http://schemas.openxmlformats.org/officeDocument/2006/relationships/slideLayout" Target="../slideLayouts/slideLayout22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16.xml"/><Relationship Id="rId19" Type="http://schemas.openxmlformats.org/officeDocument/2006/relationships/image" Target="../media/image2.svg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2.sv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Layout" Target="../slideLayouts/slideLayout29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8FDB1C4F-5F68-48A8-98D0-01015F761FAC}"/>
              </a:ext>
            </a:extLst>
          </p:cNvPr>
          <p:cNvGrpSpPr/>
          <p:nvPr userDrawn="1"/>
        </p:nvGrpSpPr>
        <p:grpSpPr>
          <a:xfrm>
            <a:off x="0" y="0"/>
            <a:ext cx="2628900" cy="1709738"/>
            <a:chOff x="0" y="0"/>
            <a:chExt cx="2628900" cy="1709738"/>
          </a:xfrm>
        </p:grpSpPr>
        <p:sp>
          <p:nvSpPr>
            <p:cNvPr id="3" name="Téglalap 2">
              <a:extLst>
                <a:ext uri="{FF2B5EF4-FFF2-40B4-BE49-F238E27FC236}">
                  <a16:creationId xmlns:a16="http://schemas.microsoft.com/office/drawing/2014/main" id="{4935A23F-E0B5-42C6-8842-E9037E6D9198}"/>
                </a:ext>
              </a:extLst>
            </p:cNvPr>
            <p:cNvSpPr/>
            <p:nvPr userDrawn="1"/>
          </p:nvSpPr>
          <p:spPr>
            <a:xfrm>
              <a:off x="0" y="0"/>
              <a:ext cx="2628900" cy="17097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ln>
                  <a:noFill/>
                </a:ln>
                <a:noFill/>
              </a:endParaRPr>
            </a:p>
          </p:txBody>
        </p:sp>
        <p:pic>
          <p:nvPicPr>
            <p:cNvPr id="7" name="Ábra 6">
              <a:extLst>
                <a:ext uri="{FF2B5EF4-FFF2-40B4-BE49-F238E27FC236}">
                  <a16:creationId xmlns:a16="http://schemas.microsoft.com/office/drawing/2014/main" id="{B1D029F7-2D74-4B68-BDDA-F5F35F129FD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571965" y="585090"/>
              <a:ext cx="1641384" cy="550800"/>
            </a:xfrm>
            <a:prstGeom prst="rect">
              <a:avLst/>
            </a:prstGeom>
          </p:spPr>
        </p:pic>
      </p:grpSp>
      <p:sp>
        <p:nvSpPr>
          <p:cNvPr id="5" name="Subtitle 2">
            <a:extLst>
              <a:ext uri="{FF2B5EF4-FFF2-40B4-BE49-F238E27FC236}">
                <a16:creationId xmlns:a16="http://schemas.microsoft.com/office/drawing/2014/main" id="{4C39FE4D-E2E2-4775-97FB-C6E7A1220D23}"/>
              </a:ext>
            </a:extLst>
          </p:cNvPr>
          <p:cNvSpPr txBox="1">
            <a:spLocks/>
          </p:cNvSpPr>
          <p:nvPr userDrawn="1"/>
        </p:nvSpPr>
        <p:spPr>
          <a:xfrm>
            <a:off x="11693728" y="6353969"/>
            <a:ext cx="412344" cy="42386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4CA5128C-8080-4D6C-ACC9-4612070BD095}" type="slidenum">
              <a:rPr lang="hu-HU" sz="1100" smtClean="0"/>
              <a:t>‹#›</a:t>
            </a:fld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2709912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704" r:id="rId2"/>
    <p:sldLayoutId id="2147483675" r:id="rId3"/>
    <p:sldLayoutId id="2147483706" r:id="rId4"/>
    <p:sldLayoutId id="2147483700" r:id="rId5"/>
    <p:sldLayoutId id="2147483705" r:id="rId6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57" userDrawn="1">
          <p15:clr>
            <a:srgbClr val="A4A3A4"/>
          </p15:clr>
        </p15:guide>
        <p15:guide id="4" pos="529" userDrawn="1">
          <p15:clr>
            <a:srgbClr val="A4A3A4"/>
          </p15:clr>
        </p15:guide>
        <p15:guide id="5" pos="347" userDrawn="1">
          <p15:clr>
            <a:srgbClr val="A4A3A4"/>
          </p15:clr>
        </p15:guide>
        <p15:guide id="6" orient="horz" pos="368" userDrawn="1">
          <p15:clr>
            <a:srgbClr val="A4A3A4"/>
          </p15:clr>
        </p15:guide>
        <p15:guide id="7" orient="horz" pos="714" userDrawn="1">
          <p15:clr>
            <a:srgbClr val="A4A3A4"/>
          </p15:clr>
        </p15:guide>
        <p15:guide id="8" pos="4988" userDrawn="1">
          <p15:clr>
            <a:srgbClr val="A4A3A4"/>
          </p15:clr>
        </p15:guide>
        <p15:guide id="9" pos="5328" userDrawn="1">
          <p15:clr>
            <a:srgbClr val="A4A3A4"/>
          </p15:clr>
        </p15:guide>
        <p15:guide id="10" pos="7322" userDrawn="1">
          <p15:clr>
            <a:srgbClr val="A4A3A4"/>
          </p15:clr>
        </p15:guide>
        <p15:guide id="11" pos="2993" userDrawn="1">
          <p15:clr>
            <a:srgbClr val="A4A3A4"/>
          </p15:clr>
        </p15:guide>
        <p15:guide id="12" pos="2652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4" orient="horz" pos="1797" userDrawn="1">
          <p15:clr>
            <a:srgbClr val="A4A3A4"/>
          </p15:clr>
        </p15:guide>
        <p15:guide id="15" orient="horz" pos="1434" userDrawn="1">
          <p15:clr>
            <a:srgbClr val="A4A3A4"/>
          </p15:clr>
        </p15:guide>
        <p15:guide id="16" orient="horz" pos="1077" userDrawn="1">
          <p15:clr>
            <a:srgbClr val="A4A3A4"/>
          </p15:clr>
        </p15:guide>
        <p15:guide id="17" pos="3669" userDrawn="1">
          <p15:clr>
            <a:srgbClr val="A4A3A4"/>
          </p15:clr>
        </p15:guide>
        <p15:guide id="18" pos="4010" userDrawn="1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Csoportba foglalás 3">
            <a:extLst>
              <a:ext uri="{FF2B5EF4-FFF2-40B4-BE49-F238E27FC236}">
                <a16:creationId xmlns:a16="http://schemas.microsoft.com/office/drawing/2014/main" id="{01380E2C-1A40-4AD4-A0F1-60217AA6B01B}"/>
              </a:ext>
            </a:extLst>
          </p:cNvPr>
          <p:cNvGrpSpPr/>
          <p:nvPr userDrawn="1"/>
        </p:nvGrpSpPr>
        <p:grpSpPr>
          <a:xfrm>
            <a:off x="0" y="0"/>
            <a:ext cx="2628900" cy="1709738"/>
            <a:chOff x="0" y="0"/>
            <a:chExt cx="2628900" cy="1709738"/>
          </a:xfrm>
        </p:grpSpPr>
        <p:sp>
          <p:nvSpPr>
            <p:cNvPr id="5" name="Téglalap 4">
              <a:extLst>
                <a:ext uri="{FF2B5EF4-FFF2-40B4-BE49-F238E27FC236}">
                  <a16:creationId xmlns:a16="http://schemas.microsoft.com/office/drawing/2014/main" id="{2F8299BC-7766-4D57-8691-1503062BCECA}"/>
                </a:ext>
              </a:extLst>
            </p:cNvPr>
            <p:cNvSpPr/>
            <p:nvPr userDrawn="1"/>
          </p:nvSpPr>
          <p:spPr>
            <a:xfrm>
              <a:off x="0" y="0"/>
              <a:ext cx="2628900" cy="17097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ln>
                  <a:noFill/>
                </a:ln>
                <a:noFill/>
              </a:endParaRPr>
            </a:p>
          </p:txBody>
        </p:sp>
        <p:pic>
          <p:nvPicPr>
            <p:cNvPr id="6" name="Ábra 5">
              <a:extLst>
                <a:ext uri="{FF2B5EF4-FFF2-40B4-BE49-F238E27FC236}">
                  <a16:creationId xmlns:a16="http://schemas.microsoft.com/office/drawing/2014/main" id="{325A1351-0704-42ED-9BA2-34AB2037E6D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571965" y="585090"/>
              <a:ext cx="1641384" cy="550800"/>
            </a:xfrm>
            <a:prstGeom prst="rect">
              <a:avLst/>
            </a:prstGeom>
          </p:spPr>
        </p:pic>
      </p:grpSp>
      <p:sp>
        <p:nvSpPr>
          <p:cNvPr id="7" name="Subtitle 2">
            <a:extLst>
              <a:ext uri="{FF2B5EF4-FFF2-40B4-BE49-F238E27FC236}">
                <a16:creationId xmlns:a16="http://schemas.microsoft.com/office/drawing/2014/main" id="{ED97E6C2-7170-4C43-B9B6-49A19FD2C2C5}"/>
              </a:ext>
            </a:extLst>
          </p:cNvPr>
          <p:cNvSpPr txBox="1">
            <a:spLocks/>
          </p:cNvSpPr>
          <p:nvPr userDrawn="1"/>
        </p:nvSpPr>
        <p:spPr>
          <a:xfrm>
            <a:off x="11693728" y="6353969"/>
            <a:ext cx="412344" cy="42386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4CA5128C-8080-4D6C-ACC9-4612070BD095}" type="slidenum">
              <a:rPr lang="hu-HU" sz="1100" smtClean="0"/>
              <a:t>‹#›</a:t>
            </a:fld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127612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707" r:id="rId5"/>
    <p:sldLayoutId id="2147483694" r:id="rId6"/>
    <p:sldLayoutId id="2147483695" r:id="rId7"/>
    <p:sldLayoutId id="2147483714" r:id="rId8"/>
    <p:sldLayoutId id="2147483696" r:id="rId9"/>
    <p:sldLayoutId id="2147483697" r:id="rId10"/>
    <p:sldLayoutId id="2147483698" r:id="rId11"/>
    <p:sldLayoutId id="2147483699" r:id="rId12"/>
    <p:sldLayoutId id="2147483725" r:id="rId13"/>
    <p:sldLayoutId id="2147483726" r:id="rId14"/>
    <p:sldLayoutId id="2147483727" r:id="rId15"/>
    <p:sldLayoutId id="2147483728" r:id="rId16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57" userDrawn="1">
          <p15:clr>
            <a:srgbClr val="A4A3A4"/>
          </p15:clr>
        </p15:guide>
        <p15:guide id="4" pos="529" userDrawn="1">
          <p15:clr>
            <a:srgbClr val="A4A3A4"/>
          </p15:clr>
        </p15:guide>
        <p15:guide id="5" pos="347" userDrawn="1">
          <p15:clr>
            <a:srgbClr val="A4A3A4"/>
          </p15:clr>
        </p15:guide>
        <p15:guide id="6" orient="horz" pos="368" userDrawn="1">
          <p15:clr>
            <a:srgbClr val="A4A3A4"/>
          </p15:clr>
        </p15:guide>
        <p15:guide id="7" orient="horz" pos="714" userDrawn="1">
          <p15:clr>
            <a:srgbClr val="A4A3A4"/>
          </p15:clr>
        </p15:guide>
        <p15:guide id="8" pos="4988" userDrawn="1">
          <p15:clr>
            <a:srgbClr val="A4A3A4"/>
          </p15:clr>
        </p15:guide>
        <p15:guide id="9" pos="5328" userDrawn="1">
          <p15:clr>
            <a:srgbClr val="A4A3A4"/>
          </p15:clr>
        </p15:guide>
        <p15:guide id="10" pos="7322" userDrawn="1">
          <p15:clr>
            <a:srgbClr val="A4A3A4"/>
          </p15:clr>
        </p15:guide>
        <p15:guide id="11" pos="2993" userDrawn="1">
          <p15:clr>
            <a:srgbClr val="A4A3A4"/>
          </p15:clr>
        </p15:guide>
        <p15:guide id="12" pos="2652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4" orient="horz" pos="1797" userDrawn="1">
          <p15:clr>
            <a:srgbClr val="A4A3A4"/>
          </p15:clr>
        </p15:guide>
        <p15:guide id="15" orient="horz" pos="1434" userDrawn="1">
          <p15:clr>
            <a:srgbClr val="A4A3A4"/>
          </p15:clr>
        </p15:guide>
        <p15:guide id="16" orient="horz" pos="1077" userDrawn="1">
          <p15:clr>
            <a:srgbClr val="A4A3A4"/>
          </p15:clr>
        </p15:guide>
        <p15:guide id="17" pos="3669" userDrawn="1">
          <p15:clr>
            <a:srgbClr val="A4A3A4"/>
          </p15:clr>
        </p15:guide>
        <p15:guide id="18" pos="4010" userDrawn="1">
          <p15:clr>
            <a:srgbClr val="A4A3A4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Csoportba foglalás 3">
            <a:extLst>
              <a:ext uri="{FF2B5EF4-FFF2-40B4-BE49-F238E27FC236}">
                <a16:creationId xmlns:a16="http://schemas.microsoft.com/office/drawing/2014/main" id="{C5ACEF9C-BD53-463D-BADD-83B17DBBF649}"/>
              </a:ext>
            </a:extLst>
          </p:cNvPr>
          <p:cNvGrpSpPr/>
          <p:nvPr userDrawn="1"/>
        </p:nvGrpSpPr>
        <p:grpSpPr>
          <a:xfrm>
            <a:off x="0" y="0"/>
            <a:ext cx="2628900" cy="1709738"/>
            <a:chOff x="0" y="0"/>
            <a:chExt cx="2628900" cy="1709738"/>
          </a:xfrm>
        </p:grpSpPr>
        <p:sp>
          <p:nvSpPr>
            <p:cNvPr id="5" name="Téglalap 4">
              <a:extLst>
                <a:ext uri="{FF2B5EF4-FFF2-40B4-BE49-F238E27FC236}">
                  <a16:creationId xmlns:a16="http://schemas.microsoft.com/office/drawing/2014/main" id="{932E94C2-4E5B-4046-9AF0-4EFD60881088}"/>
                </a:ext>
              </a:extLst>
            </p:cNvPr>
            <p:cNvSpPr/>
            <p:nvPr userDrawn="1"/>
          </p:nvSpPr>
          <p:spPr>
            <a:xfrm>
              <a:off x="0" y="0"/>
              <a:ext cx="2628900" cy="17097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ln>
                  <a:noFill/>
                </a:ln>
                <a:noFill/>
              </a:endParaRPr>
            </a:p>
          </p:txBody>
        </p:sp>
        <p:pic>
          <p:nvPicPr>
            <p:cNvPr id="6" name="Ábra 5">
              <a:extLst>
                <a:ext uri="{FF2B5EF4-FFF2-40B4-BE49-F238E27FC236}">
                  <a16:creationId xmlns:a16="http://schemas.microsoft.com/office/drawing/2014/main" id="{F5903BB2-81E9-4E48-A844-B2BD8F58B53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71965" y="585090"/>
              <a:ext cx="1641384" cy="550800"/>
            </a:xfrm>
            <a:prstGeom prst="rect">
              <a:avLst/>
            </a:prstGeom>
          </p:spPr>
        </p:pic>
      </p:grpSp>
      <p:sp>
        <p:nvSpPr>
          <p:cNvPr id="7" name="Subtitle 2">
            <a:extLst>
              <a:ext uri="{FF2B5EF4-FFF2-40B4-BE49-F238E27FC236}">
                <a16:creationId xmlns:a16="http://schemas.microsoft.com/office/drawing/2014/main" id="{592B0A53-5EC2-4CFE-9589-E7088B53A8FB}"/>
              </a:ext>
            </a:extLst>
          </p:cNvPr>
          <p:cNvSpPr txBox="1">
            <a:spLocks/>
          </p:cNvSpPr>
          <p:nvPr userDrawn="1"/>
        </p:nvSpPr>
        <p:spPr>
          <a:xfrm>
            <a:off x="11693728" y="6353969"/>
            <a:ext cx="412344" cy="42386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4CA5128C-8080-4D6C-ACC9-4612070BD095}" type="slidenum">
              <a:rPr lang="hu-HU" sz="1100" smtClean="0"/>
              <a:t>‹#›</a:t>
            </a:fld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4287762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2" r:id="rId2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57" userDrawn="1">
          <p15:clr>
            <a:srgbClr val="A4A3A4"/>
          </p15:clr>
        </p15:guide>
        <p15:guide id="4" pos="529" userDrawn="1">
          <p15:clr>
            <a:srgbClr val="A4A3A4"/>
          </p15:clr>
        </p15:guide>
        <p15:guide id="5" pos="347" userDrawn="1">
          <p15:clr>
            <a:srgbClr val="A4A3A4"/>
          </p15:clr>
        </p15:guide>
        <p15:guide id="6" orient="horz" pos="368" userDrawn="1">
          <p15:clr>
            <a:srgbClr val="A4A3A4"/>
          </p15:clr>
        </p15:guide>
        <p15:guide id="7" orient="horz" pos="714" userDrawn="1">
          <p15:clr>
            <a:srgbClr val="A4A3A4"/>
          </p15:clr>
        </p15:guide>
        <p15:guide id="8" pos="4988" userDrawn="1">
          <p15:clr>
            <a:srgbClr val="A4A3A4"/>
          </p15:clr>
        </p15:guide>
        <p15:guide id="9" pos="5328" userDrawn="1">
          <p15:clr>
            <a:srgbClr val="A4A3A4"/>
          </p15:clr>
        </p15:guide>
        <p15:guide id="10" pos="7322" userDrawn="1">
          <p15:clr>
            <a:srgbClr val="A4A3A4"/>
          </p15:clr>
        </p15:guide>
        <p15:guide id="11" pos="2993" userDrawn="1">
          <p15:clr>
            <a:srgbClr val="A4A3A4"/>
          </p15:clr>
        </p15:guide>
        <p15:guide id="12" pos="2652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4" orient="horz" pos="1797" userDrawn="1">
          <p15:clr>
            <a:srgbClr val="A4A3A4"/>
          </p15:clr>
        </p15:guide>
        <p15:guide id="15" orient="horz" pos="1434" userDrawn="1">
          <p15:clr>
            <a:srgbClr val="A4A3A4"/>
          </p15:clr>
        </p15:guide>
        <p15:guide id="16" orient="horz" pos="1077" userDrawn="1">
          <p15:clr>
            <a:srgbClr val="A4A3A4"/>
          </p15:clr>
        </p15:guide>
        <p15:guide id="17" pos="3669" userDrawn="1">
          <p15:clr>
            <a:srgbClr val="A4A3A4"/>
          </p15:clr>
        </p15:guide>
        <p15:guide id="18" pos="4010" userDrawn="1">
          <p15:clr>
            <a:srgbClr val="A4A3A4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Csoportba foglalás 3">
            <a:extLst>
              <a:ext uri="{FF2B5EF4-FFF2-40B4-BE49-F238E27FC236}">
                <a16:creationId xmlns:a16="http://schemas.microsoft.com/office/drawing/2014/main" id="{929016EA-01FE-4265-B2E1-6948F248B829}"/>
              </a:ext>
            </a:extLst>
          </p:cNvPr>
          <p:cNvGrpSpPr/>
          <p:nvPr userDrawn="1"/>
        </p:nvGrpSpPr>
        <p:grpSpPr>
          <a:xfrm>
            <a:off x="0" y="0"/>
            <a:ext cx="2628900" cy="1709738"/>
            <a:chOff x="0" y="0"/>
            <a:chExt cx="2628900" cy="1709738"/>
          </a:xfrm>
        </p:grpSpPr>
        <p:sp>
          <p:nvSpPr>
            <p:cNvPr id="5" name="Téglalap 4">
              <a:extLst>
                <a:ext uri="{FF2B5EF4-FFF2-40B4-BE49-F238E27FC236}">
                  <a16:creationId xmlns:a16="http://schemas.microsoft.com/office/drawing/2014/main" id="{64390BCE-CE15-4965-BF77-764F540A4963}"/>
                </a:ext>
              </a:extLst>
            </p:cNvPr>
            <p:cNvSpPr/>
            <p:nvPr userDrawn="1"/>
          </p:nvSpPr>
          <p:spPr>
            <a:xfrm>
              <a:off x="0" y="0"/>
              <a:ext cx="2628900" cy="17097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ln>
                  <a:noFill/>
                </a:ln>
                <a:noFill/>
              </a:endParaRPr>
            </a:p>
          </p:txBody>
        </p:sp>
        <p:pic>
          <p:nvPicPr>
            <p:cNvPr id="6" name="Ábra 5">
              <a:extLst>
                <a:ext uri="{FF2B5EF4-FFF2-40B4-BE49-F238E27FC236}">
                  <a16:creationId xmlns:a16="http://schemas.microsoft.com/office/drawing/2014/main" id="{A1C3EFAC-5118-42FE-B720-9A7F10F1A07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71965" y="585090"/>
              <a:ext cx="1641384" cy="550800"/>
            </a:xfrm>
            <a:prstGeom prst="rect">
              <a:avLst/>
            </a:prstGeom>
          </p:spPr>
        </p:pic>
      </p:grpSp>
      <p:sp>
        <p:nvSpPr>
          <p:cNvPr id="7" name="Subtitle 2">
            <a:extLst>
              <a:ext uri="{FF2B5EF4-FFF2-40B4-BE49-F238E27FC236}">
                <a16:creationId xmlns:a16="http://schemas.microsoft.com/office/drawing/2014/main" id="{392B155D-E535-4A76-9399-2902A8ADB910}"/>
              </a:ext>
            </a:extLst>
          </p:cNvPr>
          <p:cNvSpPr txBox="1">
            <a:spLocks/>
          </p:cNvSpPr>
          <p:nvPr userDrawn="1"/>
        </p:nvSpPr>
        <p:spPr>
          <a:xfrm>
            <a:off x="11693728" y="6353969"/>
            <a:ext cx="412344" cy="42386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4CA5128C-8080-4D6C-ACC9-4612070BD095}" type="slidenum">
              <a:rPr lang="hu-HU" sz="1100" smtClean="0"/>
              <a:t>‹#›</a:t>
            </a:fld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1216421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57" userDrawn="1">
          <p15:clr>
            <a:srgbClr val="A4A3A4"/>
          </p15:clr>
        </p15:guide>
        <p15:guide id="4" pos="529" userDrawn="1">
          <p15:clr>
            <a:srgbClr val="A4A3A4"/>
          </p15:clr>
        </p15:guide>
        <p15:guide id="5" pos="347" userDrawn="1">
          <p15:clr>
            <a:srgbClr val="A4A3A4"/>
          </p15:clr>
        </p15:guide>
        <p15:guide id="6" orient="horz" pos="368" userDrawn="1">
          <p15:clr>
            <a:srgbClr val="A4A3A4"/>
          </p15:clr>
        </p15:guide>
        <p15:guide id="7" orient="horz" pos="714" userDrawn="1">
          <p15:clr>
            <a:srgbClr val="A4A3A4"/>
          </p15:clr>
        </p15:guide>
        <p15:guide id="8" pos="4988" userDrawn="1">
          <p15:clr>
            <a:srgbClr val="A4A3A4"/>
          </p15:clr>
        </p15:guide>
        <p15:guide id="9" pos="5328" userDrawn="1">
          <p15:clr>
            <a:srgbClr val="A4A3A4"/>
          </p15:clr>
        </p15:guide>
        <p15:guide id="10" pos="7322" userDrawn="1">
          <p15:clr>
            <a:srgbClr val="A4A3A4"/>
          </p15:clr>
        </p15:guide>
        <p15:guide id="11" pos="2993" userDrawn="1">
          <p15:clr>
            <a:srgbClr val="A4A3A4"/>
          </p15:clr>
        </p15:guide>
        <p15:guide id="12" pos="2652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4" orient="horz" pos="1797" userDrawn="1">
          <p15:clr>
            <a:srgbClr val="A4A3A4"/>
          </p15:clr>
        </p15:guide>
        <p15:guide id="15" orient="horz" pos="1434" userDrawn="1">
          <p15:clr>
            <a:srgbClr val="A4A3A4"/>
          </p15:clr>
        </p15:guide>
        <p15:guide id="16" orient="horz" pos="1077" userDrawn="1">
          <p15:clr>
            <a:srgbClr val="A4A3A4"/>
          </p15:clr>
        </p15:guide>
        <p15:guide id="17" pos="3669" userDrawn="1">
          <p15:clr>
            <a:srgbClr val="A4A3A4"/>
          </p15:clr>
        </p15:guide>
        <p15:guide id="18" pos="4010" userDrawn="1">
          <p15:clr>
            <a:srgbClr val="A4A3A4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9562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57" userDrawn="1">
          <p15:clr>
            <a:srgbClr val="A4A3A4"/>
          </p15:clr>
        </p15:guide>
        <p15:guide id="4" pos="529" userDrawn="1">
          <p15:clr>
            <a:srgbClr val="A4A3A4"/>
          </p15:clr>
        </p15:guide>
        <p15:guide id="5" pos="347" userDrawn="1">
          <p15:clr>
            <a:srgbClr val="A4A3A4"/>
          </p15:clr>
        </p15:guide>
        <p15:guide id="6" orient="horz" pos="368" userDrawn="1">
          <p15:clr>
            <a:srgbClr val="A4A3A4"/>
          </p15:clr>
        </p15:guide>
        <p15:guide id="7" orient="horz" pos="714" userDrawn="1">
          <p15:clr>
            <a:srgbClr val="A4A3A4"/>
          </p15:clr>
        </p15:guide>
        <p15:guide id="8" pos="4988" userDrawn="1">
          <p15:clr>
            <a:srgbClr val="A4A3A4"/>
          </p15:clr>
        </p15:guide>
        <p15:guide id="9" pos="5328" userDrawn="1">
          <p15:clr>
            <a:srgbClr val="A4A3A4"/>
          </p15:clr>
        </p15:guide>
        <p15:guide id="10" pos="7322" userDrawn="1">
          <p15:clr>
            <a:srgbClr val="A4A3A4"/>
          </p15:clr>
        </p15:guide>
        <p15:guide id="11" pos="2993" userDrawn="1">
          <p15:clr>
            <a:srgbClr val="A4A3A4"/>
          </p15:clr>
        </p15:guide>
        <p15:guide id="12" pos="2652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4" orient="horz" pos="1797" userDrawn="1">
          <p15:clr>
            <a:srgbClr val="A4A3A4"/>
          </p15:clr>
        </p15:guide>
        <p15:guide id="15" orient="horz" pos="1434" userDrawn="1">
          <p15:clr>
            <a:srgbClr val="A4A3A4"/>
          </p15:clr>
        </p15:guide>
        <p15:guide id="16" orient="horz" pos="1077" userDrawn="1">
          <p15:clr>
            <a:srgbClr val="A4A3A4"/>
          </p15:clr>
        </p15:guide>
        <p15:guide id="17" pos="3669" userDrawn="1">
          <p15:clr>
            <a:srgbClr val="A4A3A4"/>
          </p15:clr>
        </p15:guide>
        <p15:guide id="18" pos="4010" userDrawn="1">
          <p15:clr>
            <a:srgbClr val="A4A3A4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Csoportba foglalás 3">
            <a:extLst>
              <a:ext uri="{FF2B5EF4-FFF2-40B4-BE49-F238E27FC236}">
                <a16:creationId xmlns:a16="http://schemas.microsoft.com/office/drawing/2014/main" id="{E614E0BB-D7A7-40E7-8E93-5B7B37DD06D4}"/>
              </a:ext>
            </a:extLst>
          </p:cNvPr>
          <p:cNvGrpSpPr/>
          <p:nvPr userDrawn="1"/>
        </p:nvGrpSpPr>
        <p:grpSpPr>
          <a:xfrm>
            <a:off x="0" y="0"/>
            <a:ext cx="2628900" cy="1709738"/>
            <a:chOff x="0" y="0"/>
            <a:chExt cx="2628900" cy="1709738"/>
          </a:xfrm>
        </p:grpSpPr>
        <p:sp>
          <p:nvSpPr>
            <p:cNvPr id="5" name="Téglalap 4">
              <a:extLst>
                <a:ext uri="{FF2B5EF4-FFF2-40B4-BE49-F238E27FC236}">
                  <a16:creationId xmlns:a16="http://schemas.microsoft.com/office/drawing/2014/main" id="{020D5621-FC11-40F4-A06F-37E43A2AFCDA}"/>
                </a:ext>
              </a:extLst>
            </p:cNvPr>
            <p:cNvSpPr/>
            <p:nvPr userDrawn="1"/>
          </p:nvSpPr>
          <p:spPr>
            <a:xfrm>
              <a:off x="0" y="0"/>
              <a:ext cx="2628900" cy="17097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ln>
                  <a:noFill/>
                </a:ln>
                <a:noFill/>
              </a:endParaRPr>
            </a:p>
          </p:txBody>
        </p:sp>
        <p:pic>
          <p:nvPicPr>
            <p:cNvPr id="6" name="Ábra 5">
              <a:extLst>
                <a:ext uri="{FF2B5EF4-FFF2-40B4-BE49-F238E27FC236}">
                  <a16:creationId xmlns:a16="http://schemas.microsoft.com/office/drawing/2014/main" id="{08B8B1DF-2E18-4BE0-A27F-E72188714A2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71965" y="585090"/>
              <a:ext cx="1641384" cy="550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35650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9" r:id="rId4"/>
    <p:sldLayoutId id="2147483723" r:id="rId5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57" userDrawn="1">
          <p15:clr>
            <a:srgbClr val="A4A3A4"/>
          </p15:clr>
        </p15:guide>
        <p15:guide id="4" pos="529" userDrawn="1">
          <p15:clr>
            <a:srgbClr val="A4A3A4"/>
          </p15:clr>
        </p15:guide>
        <p15:guide id="5" pos="347" userDrawn="1">
          <p15:clr>
            <a:srgbClr val="A4A3A4"/>
          </p15:clr>
        </p15:guide>
        <p15:guide id="6" orient="horz" pos="368" userDrawn="1">
          <p15:clr>
            <a:srgbClr val="A4A3A4"/>
          </p15:clr>
        </p15:guide>
        <p15:guide id="7" orient="horz" pos="714" userDrawn="1">
          <p15:clr>
            <a:srgbClr val="A4A3A4"/>
          </p15:clr>
        </p15:guide>
        <p15:guide id="8" pos="4988" userDrawn="1">
          <p15:clr>
            <a:srgbClr val="A4A3A4"/>
          </p15:clr>
        </p15:guide>
        <p15:guide id="9" pos="5328" userDrawn="1">
          <p15:clr>
            <a:srgbClr val="A4A3A4"/>
          </p15:clr>
        </p15:guide>
        <p15:guide id="10" pos="7322" userDrawn="1">
          <p15:clr>
            <a:srgbClr val="A4A3A4"/>
          </p15:clr>
        </p15:guide>
        <p15:guide id="11" pos="2993" userDrawn="1">
          <p15:clr>
            <a:srgbClr val="A4A3A4"/>
          </p15:clr>
        </p15:guide>
        <p15:guide id="12" pos="2652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4" orient="horz" pos="1797" userDrawn="1">
          <p15:clr>
            <a:srgbClr val="A4A3A4"/>
          </p15:clr>
        </p15:guide>
        <p15:guide id="15" orient="horz" pos="1434" userDrawn="1">
          <p15:clr>
            <a:srgbClr val="A4A3A4"/>
          </p15:clr>
        </p15:guide>
        <p15:guide id="16" orient="horz" pos="1077" userDrawn="1">
          <p15:clr>
            <a:srgbClr val="A4A3A4"/>
          </p15:clr>
        </p15:guide>
        <p15:guide id="17" pos="3669" userDrawn="1">
          <p15:clr>
            <a:srgbClr val="A4A3A4"/>
          </p15:clr>
        </p15:guide>
        <p15:guide id="18" pos="4010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7E1D8A1-BCAC-47AE-AF55-BF2C0D325B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68B4870D-4E1D-4BF1-9642-B959493129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5C4850A-F628-4851-8E71-147C68945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15AD-3DD7-48C6-A8E5-B5FE3EA0F2C9}" type="datetime3">
              <a:rPr lang="en-US" smtClean="0"/>
              <a:t>9 December 2020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46354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3ECB0B4-71A2-4EF6-8665-0F474940EA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FFC1B27-8F98-4013-9B27-D42C69ED5336}"/>
              </a:ext>
            </a:extLst>
          </p:cNvPr>
          <p:cNvSpPr>
            <a:spLocks noGrp="1"/>
          </p:cNvSpPr>
          <p:nvPr>
            <p:ph type="body" sz="half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B1CBDC80-E13B-42E9-AB07-CB922331429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Header</a:t>
            </a:r>
            <a:endParaRPr lang="hu-HU" dirty="0"/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34DB36F2-76DF-467F-BCCE-F99D399C3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2AA8-89B5-4212-8DD8-FA9CB978D898}" type="datetime3">
              <a:rPr lang="en-US" smtClean="0"/>
              <a:t>9 December 2020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89819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6594D500-9F99-4A52-95F0-19A59CF8F5B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23824C06-6FFB-4E2F-A6A7-66D83651E8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7F51AD78-6672-402A-ACBF-237BD08208D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Header</a:t>
            </a:r>
            <a:endParaRPr lang="hu-HU" dirty="0"/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8F0CD9F-BF9D-41A2-922C-014E3928A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2AA8-89B5-4212-8DD8-FA9CB978D898}" type="datetime3">
              <a:rPr lang="en-US" smtClean="0"/>
              <a:t>9 December 2020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40369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cím 4">
            <a:extLst>
              <a:ext uri="{FF2B5EF4-FFF2-40B4-BE49-F238E27FC236}">
                <a16:creationId xmlns:a16="http://schemas.microsoft.com/office/drawing/2014/main" id="{4378BBE6-AB72-4F36-A2D9-264F973A88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32097DA9-3BA2-4718-90F3-4A7F9E8A4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5DA0B2B0-FB4A-4CBC-9A30-FC628DD9643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Header</a:t>
            </a:r>
            <a:endParaRPr lang="hu-HU" sz="1200" dirty="0"/>
          </a:p>
        </p:txBody>
      </p:sp>
      <p:sp>
        <p:nvSpPr>
          <p:cNvPr id="7" name="Kép helye 6">
            <a:extLst>
              <a:ext uri="{FF2B5EF4-FFF2-40B4-BE49-F238E27FC236}">
                <a16:creationId xmlns:a16="http://schemas.microsoft.com/office/drawing/2014/main" id="{6C7C36A8-F093-4F7F-9EB3-7DEF5A251163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649A6995-C43D-4AEC-8165-4165FC709F63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80C23857-02EC-4B20-8F3E-473D45F7F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A46A-DF7F-4ADC-9A59-3E3C63A7E917}" type="datetime3">
              <a:rPr lang="en-US" smtClean="0"/>
              <a:t>9 December 2020</a:t>
            </a:fld>
            <a:endParaRPr lang="hu-HU" sz="900" dirty="0"/>
          </a:p>
        </p:txBody>
      </p:sp>
      <p:sp>
        <p:nvSpPr>
          <p:cNvPr id="9" name="Kép helye 8">
            <a:extLst>
              <a:ext uri="{FF2B5EF4-FFF2-40B4-BE49-F238E27FC236}">
                <a16:creationId xmlns:a16="http://schemas.microsoft.com/office/drawing/2014/main" id="{16010F35-8B07-453A-B3FA-CDF49CB5CCCF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  <p:sp>
        <p:nvSpPr>
          <p:cNvPr id="4" name="Cím 3">
            <a:extLst>
              <a:ext uri="{FF2B5EF4-FFF2-40B4-BE49-F238E27FC236}">
                <a16:creationId xmlns:a16="http://schemas.microsoft.com/office/drawing/2014/main" id="{282D4DDD-08CA-4671-83CB-E9B195D803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3719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50670702-59B8-485D-A0D1-0A4F0AC1EF8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3224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láb helye 1">
            <a:extLst>
              <a:ext uri="{FF2B5EF4-FFF2-40B4-BE49-F238E27FC236}">
                <a16:creationId xmlns:a16="http://schemas.microsoft.com/office/drawing/2014/main" id="{4C6D9BD6-7C17-4DEF-8251-08F792E95B0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Header</a:t>
            </a:r>
            <a:endParaRPr lang="hu-HU" sz="1200" dirty="0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69AD393D-16AC-4227-BABA-FC51CD142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A46A-DF7F-4ADC-9A59-3E3C63A7E917}" type="datetime3">
              <a:rPr lang="en-US" smtClean="0"/>
              <a:t>9 December 2020</a:t>
            </a:fld>
            <a:endParaRPr lang="hu-HU" sz="9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A2F10FE-5009-4DB1-9473-F81376AF043E}"/>
              </a:ext>
            </a:extLst>
          </p:cNvPr>
          <p:cNvSpPr txBox="1">
            <a:spLocks/>
          </p:cNvSpPr>
          <p:nvPr/>
        </p:nvSpPr>
        <p:spPr>
          <a:xfrm>
            <a:off x="531813" y="1583728"/>
            <a:ext cx="5292725" cy="126901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kern="1200">
                <a:solidFill>
                  <a:srgbClr val="1B213E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dirty="0"/>
              <a:t>C</a:t>
            </a:r>
            <a:r>
              <a:rPr lang="hu-HU" dirty="0" err="1"/>
              <a:t>olours</a:t>
            </a:r>
            <a:r>
              <a:rPr lang="hu-HU" dirty="0"/>
              <a:t> </a:t>
            </a:r>
            <a:r>
              <a:rPr lang="hu-HU" dirty="0" err="1"/>
              <a:t>codes</a:t>
            </a:r>
            <a:endParaRPr lang="hu-HU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70C59CC5-38AB-45E5-A229-87CC14ADD385}"/>
              </a:ext>
            </a:extLst>
          </p:cNvPr>
          <p:cNvSpPr/>
          <p:nvPr/>
        </p:nvSpPr>
        <p:spPr>
          <a:xfrm>
            <a:off x="6367467" y="584200"/>
            <a:ext cx="1344613" cy="1137920"/>
          </a:xfrm>
          <a:prstGeom prst="rect">
            <a:avLst/>
          </a:prstGeom>
          <a:solidFill>
            <a:srgbClr val="1B21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#1B213E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27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33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62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2AB879D-E056-4D18-A8C7-78DD79F94897}"/>
              </a:ext>
            </a:extLst>
          </p:cNvPr>
          <p:cNvSpPr/>
          <p:nvPr/>
        </p:nvSpPr>
        <p:spPr>
          <a:xfrm>
            <a:off x="6367467" y="1722120"/>
            <a:ext cx="1344613" cy="1137920"/>
          </a:xfrm>
          <a:prstGeom prst="rect">
            <a:avLst/>
          </a:prstGeom>
          <a:solidFill>
            <a:srgbClr val="100C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#100C08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16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12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8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A91EC67E-6D1B-498F-AFC1-A14F6B1C7CC3}"/>
              </a:ext>
            </a:extLst>
          </p:cNvPr>
          <p:cNvSpPr/>
          <p:nvPr/>
        </p:nvSpPr>
        <p:spPr>
          <a:xfrm>
            <a:off x="6367466" y="2860040"/>
            <a:ext cx="1344613" cy="1137920"/>
          </a:xfrm>
          <a:prstGeom prst="rect">
            <a:avLst/>
          </a:prstGeom>
          <a:solidFill>
            <a:srgbClr val="1012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#101226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16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18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38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CB4EFAA4-BFFD-43BE-819C-5F533FFC82D9}"/>
              </a:ext>
            </a:extLst>
          </p:cNvPr>
          <p:cNvSpPr/>
          <p:nvPr/>
        </p:nvSpPr>
        <p:spPr>
          <a:xfrm>
            <a:off x="6367465" y="3997960"/>
            <a:ext cx="1344613" cy="1137920"/>
          </a:xfrm>
          <a:prstGeom prst="rect">
            <a:avLst/>
          </a:prstGeom>
          <a:solidFill>
            <a:srgbClr val="4D4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#4D4B66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77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75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102</a:t>
            </a: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67E39042-E1C5-422C-9B01-1585672D602D}"/>
              </a:ext>
            </a:extLst>
          </p:cNvPr>
          <p:cNvSpPr/>
          <p:nvPr/>
        </p:nvSpPr>
        <p:spPr>
          <a:xfrm>
            <a:off x="6367464" y="5135880"/>
            <a:ext cx="1344613" cy="1137920"/>
          </a:xfrm>
          <a:prstGeom prst="rect">
            <a:avLst/>
          </a:prstGeom>
          <a:solidFill>
            <a:srgbClr val="7874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#78748A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120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116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138</a:t>
            </a: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E55BBCA5-BC7B-4E1E-8E47-A30EF0DD7BE6}"/>
              </a:ext>
            </a:extLst>
          </p:cNvPr>
          <p:cNvSpPr/>
          <p:nvPr/>
        </p:nvSpPr>
        <p:spPr>
          <a:xfrm>
            <a:off x="7712080" y="584200"/>
            <a:ext cx="1346400" cy="1137920"/>
          </a:xfrm>
          <a:prstGeom prst="rect">
            <a:avLst/>
          </a:prstGeom>
          <a:solidFill>
            <a:srgbClr val="BF8F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#BF8F55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191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143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85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4C6F6D5C-1D55-4DEA-9F70-218AF4703955}"/>
              </a:ext>
            </a:extLst>
          </p:cNvPr>
          <p:cNvSpPr/>
          <p:nvPr/>
        </p:nvSpPr>
        <p:spPr>
          <a:xfrm>
            <a:off x="9058480" y="584200"/>
            <a:ext cx="1346400" cy="1137920"/>
          </a:xfrm>
          <a:prstGeom prst="rect">
            <a:avLst/>
          </a:prstGeom>
          <a:solidFill>
            <a:srgbClr val="5C68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#5C6873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92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104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115</a:t>
            </a: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D003EEFA-5552-40D4-8EF4-AE60F6FADFB4}"/>
              </a:ext>
            </a:extLst>
          </p:cNvPr>
          <p:cNvSpPr/>
          <p:nvPr/>
        </p:nvSpPr>
        <p:spPr>
          <a:xfrm>
            <a:off x="10404893" y="584200"/>
            <a:ext cx="1346400" cy="1137920"/>
          </a:xfrm>
          <a:prstGeom prst="rect">
            <a:avLst/>
          </a:prstGeom>
          <a:solidFill>
            <a:srgbClr val="F5C8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#F5C832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245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200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50</a:t>
            </a: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EA685434-2931-45E8-ACB7-52211A2873A8}"/>
              </a:ext>
            </a:extLst>
          </p:cNvPr>
          <p:cNvSpPr/>
          <p:nvPr/>
        </p:nvSpPr>
        <p:spPr>
          <a:xfrm>
            <a:off x="7712079" y="1722120"/>
            <a:ext cx="1346400" cy="1137920"/>
          </a:xfrm>
          <a:prstGeom prst="rect">
            <a:avLst/>
          </a:prstGeom>
          <a:solidFill>
            <a:srgbClr val="855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#855C24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133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92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36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55EE3E29-9DC5-4E5C-B63D-DBE3C414769C}"/>
              </a:ext>
            </a:extLst>
          </p:cNvPr>
          <p:cNvSpPr/>
          <p:nvPr/>
        </p:nvSpPr>
        <p:spPr>
          <a:xfrm>
            <a:off x="7712080" y="2860040"/>
            <a:ext cx="1346400" cy="1137920"/>
          </a:xfrm>
          <a:prstGeom prst="rect">
            <a:avLst/>
          </a:prstGeom>
          <a:solidFill>
            <a:srgbClr val="D1AF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#D1AF84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209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175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132</a:t>
            </a:r>
          </a:p>
        </p:txBody>
      </p:sp>
      <p:sp>
        <p:nvSpPr>
          <p:cNvPr id="16" name="Rectangle 14">
            <a:extLst>
              <a:ext uri="{FF2B5EF4-FFF2-40B4-BE49-F238E27FC236}">
                <a16:creationId xmlns:a16="http://schemas.microsoft.com/office/drawing/2014/main" id="{711ECED0-9892-4A90-952C-BBB68D00F524}"/>
              </a:ext>
            </a:extLst>
          </p:cNvPr>
          <p:cNvSpPr/>
          <p:nvPr/>
        </p:nvSpPr>
        <p:spPr>
          <a:xfrm>
            <a:off x="7712079" y="3997960"/>
            <a:ext cx="1346400" cy="1137920"/>
          </a:xfrm>
          <a:prstGeom prst="rect">
            <a:avLst/>
          </a:prstGeom>
          <a:solidFill>
            <a:srgbClr val="DEC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#DEC5A6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222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197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166</a:t>
            </a:r>
          </a:p>
        </p:txBody>
      </p:sp>
      <p:sp>
        <p:nvSpPr>
          <p:cNvPr id="17" name="Rectangle 15">
            <a:extLst>
              <a:ext uri="{FF2B5EF4-FFF2-40B4-BE49-F238E27FC236}">
                <a16:creationId xmlns:a16="http://schemas.microsoft.com/office/drawing/2014/main" id="{639D5419-7E55-4172-ABA8-DE687BEDD14A}"/>
              </a:ext>
            </a:extLst>
          </p:cNvPr>
          <p:cNvSpPr/>
          <p:nvPr/>
        </p:nvSpPr>
        <p:spPr>
          <a:xfrm>
            <a:off x="9058479" y="1722120"/>
            <a:ext cx="1346400" cy="1137920"/>
          </a:xfrm>
          <a:prstGeom prst="rect">
            <a:avLst/>
          </a:prstGeom>
          <a:solidFill>
            <a:srgbClr val="3D45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#3D454C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61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69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76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F4845144-68FF-4431-AE0B-119535382651}"/>
              </a:ext>
            </a:extLst>
          </p:cNvPr>
          <p:cNvSpPr/>
          <p:nvPr/>
        </p:nvSpPr>
        <p:spPr>
          <a:xfrm>
            <a:off x="9058478" y="2860040"/>
            <a:ext cx="1346400" cy="1137920"/>
          </a:xfrm>
          <a:prstGeom prst="rect">
            <a:avLst/>
          </a:prstGeom>
          <a:solidFill>
            <a:srgbClr val="898E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#898E97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137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142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151</a:t>
            </a:r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13BC1803-F4B2-4E7E-BC00-908ADD1D5F26}"/>
              </a:ext>
            </a:extLst>
          </p:cNvPr>
          <p:cNvSpPr/>
          <p:nvPr/>
        </p:nvSpPr>
        <p:spPr>
          <a:xfrm>
            <a:off x="9058477" y="3997960"/>
            <a:ext cx="1346400" cy="1137920"/>
          </a:xfrm>
          <a:prstGeom prst="rect">
            <a:avLst/>
          </a:prstGeom>
          <a:solidFill>
            <a:srgbClr val="A9AB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#A9ABB2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169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171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178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4E1DD4C8-2853-432D-91B2-A0AA276A7946}"/>
              </a:ext>
            </a:extLst>
          </p:cNvPr>
          <p:cNvSpPr/>
          <p:nvPr/>
        </p:nvSpPr>
        <p:spPr>
          <a:xfrm>
            <a:off x="10404893" y="1722120"/>
            <a:ext cx="1346400" cy="1137920"/>
          </a:xfrm>
          <a:prstGeom prst="rect">
            <a:avLst/>
          </a:prstGeom>
          <a:solidFill>
            <a:srgbClr val="E0AA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#E0AA26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224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170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38</a:t>
            </a:r>
          </a:p>
        </p:txBody>
      </p:sp>
      <p:sp>
        <p:nvSpPr>
          <p:cNvPr id="21" name="Rectangle 19">
            <a:extLst>
              <a:ext uri="{FF2B5EF4-FFF2-40B4-BE49-F238E27FC236}">
                <a16:creationId xmlns:a16="http://schemas.microsoft.com/office/drawing/2014/main" id="{C7C6F0DC-E92A-4529-A36B-A312253EE510}"/>
              </a:ext>
            </a:extLst>
          </p:cNvPr>
          <p:cNvSpPr/>
          <p:nvPr/>
        </p:nvSpPr>
        <p:spPr>
          <a:xfrm>
            <a:off x="10404893" y="2860040"/>
            <a:ext cx="1346400" cy="1137920"/>
          </a:xfrm>
          <a:prstGeom prst="rect">
            <a:avLst/>
          </a:prstGeom>
          <a:solidFill>
            <a:srgbClr val="F9D9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#F9D97C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249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217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124</a:t>
            </a:r>
          </a:p>
        </p:txBody>
      </p:sp>
      <p:sp>
        <p:nvSpPr>
          <p:cNvPr id="22" name="Rectangle 20">
            <a:extLst>
              <a:ext uri="{FF2B5EF4-FFF2-40B4-BE49-F238E27FC236}">
                <a16:creationId xmlns:a16="http://schemas.microsoft.com/office/drawing/2014/main" id="{F2C0B9EF-4171-421E-971D-2FFAE5D40B23}"/>
              </a:ext>
            </a:extLst>
          </p:cNvPr>
          <p:cNvSpPr/>
          <p:nvPr/>
        </p:nvSpPr>
        <p:spPr>
          <a:xfrm>
            <a:off x="10404880" y="3997960"/>
            <a:ext cx="1346400" cy="1137920"/>
          </a:xfrm>
          <a:prstGeom prst="rect">
            <a:avLst/>
          </a:prstGeom>
          <a:solidFill>
            <a:srgbClr val="FBE3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#FBE3A5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251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227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165</a:t>
            </a:r>
          </a:p>
        </p:txBody>
      </p:sp>
      <p:sp>
        <p:nvSpPr>
          <p:cNvPr id="23" name="Ellipszis 22">
            <a:extLst>
              <a:ext uri="{FF2B5EF4-FFF2-40B4-BE49-F238E27FC236}">
                <a16:creationId xmlns:a16="http://schemas.microsoft.com/office/drawing/2014/main" id="{0ABCFE08-7CFC-4EEE-8781-AF1EAC94076C}"/>
              </a:ext>
            </a:extLst>
          </p:cNvPr>
          <p:cNvSpPr/>
          <p:nvPr/>
        </p:nvSpPr>
        <p:spPr>
          <a:xfrm>
            <a:off x="7440614" y="2587779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Ellipszis 23">
            <a:extLst>
              <a:ext uri="{FF2B5EF4-FFF2-40B4-BE49-F238E27FC236}">
                <a16:creationId xmlns:a16="http://schemas.microsoft.com/office/drawing/2014/main" id="{F1E53F61-DD24-47D1-A86C-B6F1A26635C5}"/>
              </a:ext>
            </a:extLst>
          </p:cNvPr>
          <p:cNvSpPr/>
          <p:nvPr/>
        </p:nvSpPr>
        <p:spPr>
          <a:xfrm>
            <a:off x="8774846" y="2587779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Ellipszis 24">
            <a:extLst>
              <a:ext uri="{FF2B5EF4-FFF2-40B4-BE49-F238E27FC236}">
                <a16:creationId xmlns:a16="http://schemas.microsoft.com/office/drawing/2014/main" id="{FDCD2E5E-5181-42AF-9B1D-69BFEF1DCFC1}"/>
              </a:ext>
            </a:extLst>
          </p:cNvPr>
          <p:cNvSpPr/>
          <p:nvPr/>
        </p:nvSpPr>
        <p:spPr>
          <a:xfrm>
            <a:off x="10094766" y="2587779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Ellipszis 25">
            <a:extLst>
              <a:ext uri="{FF2B5EF4-FFF2-40B4-BE49-F238E27FC236}">
                <a16:creationId xmlns:a16="http://schemas.microsoft.com/office/drawing/2014/main" id="{05CA96E4-B4E8-4E7C-9BE8-A773697E3637}"/>
              </a:ext>
            </a:extLst>
          </p:cNvPr>
          <p:cNvSpPr/>
          <p:nvPr/>
        </p:nvSpPr>
        <p:spPr>
          <a:xfrm>
            <a:off x="11441166" y="2587779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Ellipszis 26">
            <a:extLst>
              <a:ext uri="{FF2B5EF4-FFF2-40B4-BE49-F238E27FC236}">
                <a16:creationId xmlns:a16="http://schemas.microsoft.com/office/drawing/2014/main" id="{8B94C743-CDA2-465F-B348-2970AEF9BA48}"/>
              </a:ext>
            </a:extLst>
          </p:cNvPr>
          <p:cNvSpPr/>
          <p:nvPr/>
        </p:nvSpPr>
        <p:spPr>
          <a:xfrm>
            <a:off x="11441166" y="1410963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8" name="Ellipszis 27">
            <a:extLst>
              <a:ext uri="{FF2B5EF4-FFF2-40B4-BE49-F238E27FC236}">
                <a16:creationId xmlns:a16="http://schemas.microsoft.com/office/drawing/2014/main" id="{7E3CC131-C66E-4472-8525-6F14691A5207}"/>
              </a:ext>
            </a:extLst>
          </p:cNvPr>
          <p:cNvSpPr/>
          <p:nvPr/>
        </p:nvSpPr>
        <p:spPr>
          <a:xfrm>
            <a:off x="11441166" y="3684784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Ellipszis 28">
            <a:extLst>
              <a:ext uri="{FF2B5EF4-FFF2-40B4-BE49-F238E27FC236}">
                <a16:creationId xmlns:a16="http://schemas.microsoft.com/office/drawing/2014/main" id="{239A68BA-8F53-44D9-8598-B70108BCCC1E}"/>
              </a:ext>
            </a:extLst>
          </p:cNvPr>
          <p:cNvSpPr/>
          <p:nvPr/>
        </p:nvSpPr>
        <p:spPr>
          <a:xfrm>
            <a:off x="11441166" y="4863619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Ellipszis 29">
            <a:extLst>
              <a:ext uri="{FF2B5EF4-FFF2-40B4-BE49-F238E27FC236}">
                <a16:creationId xmlns:a16="http://schemas.microsoft.com/office/drawing/2014/main" id="{36E9E6AE-65D6-41A1-8D70-61CE4C71007E}"/>
              </a:ext>
            </a:extLst>
          </p:cNvPr>
          <p:cNvSpPr/>
          <p:nvPr/>
        </p:nvSpPr>
        <p:spPr>
          <a:xfrm>
            <a:off x="7440614" y="3684784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0326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láb helye 1">
            <a:extLst>
              <a:ext uri="{FF2B5EF4-FFF2-40B4-BE49-F238E27FC236}">
                <a16:creationId xmlns:a16="http://schemas.microsoft.com/office/drawing/2014/main" id="{4D168738-641D-46C7-8441-FADD8E6C8AE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Header</a:t>
            </a:r>
            <a:endParaRPr lang="hu-HU" sz="1200" dirty="0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254CA6B3-00F5-434C-934D-9F6B88EDD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A46A-DF7F-4ADC-9A59-3E3C63A7E917}" type="datetime3">
              <a:rPr lang="en-US" smtClean="0"/>
              <a:t>9 December 2020</a:t>
            </a:fld>
            <a:endParaRPr lang="hu-HU" sz="900" dirty="0"/>
          </a:p>
        </p:txBody>
      </p:sp>
      <p:pic>
        <p:nvPicPr>
          <p:cNvPr id="4" name="Ábra 3">
            <a:extLst>
              <a:ext uri="{FF2B5EF4-FFF2-40B4-BE49-F238E27FC236}">
                <a16:creationId xmlns:a16="http://schemas.microsoft.com/office/drawing/2014/main" id="{5635740D-0653-4CBD-8223-8378AFD160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49341" y="3301375"/>
            <a:ext cx="2839260" cy="2839261"/>
          </a:xfrm>
          <a:prstGeom prst="rect">
            <a:avLst/>
          </a:prstGeom>
        </p:spPr>
      </p:pic>
      <p:pic>
        <p:nvPicPr>
          <p:cNvPr id="5" name="Ábra 4">
            <a:extLst>
              <a:ext uri="{FF2B5EF4-FFF2-40B4-BE49-F238E27FC236}">
                <a16:creationId xmlns:a16="http://schemas.microsoft.com/office/drawing/2014/main" id="{42456CC4-F06C-41C9-85AF-EAC586D848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90952" y="1343871"/>
            <a:ext cx="1379721" cy="1619177"/>
          </a:xfrm>
          <a:prstGeom prst="rect">
            <a:avLst/>
          </a:prstGeom>
        </p:spPr>
      </p:pic>
      <p:pic>
        <p:nvPicPr>
          <p:cNvPr id="6" name="Ábra 5">
            <a:extLst>
              <a:ext uri="{FF2B5EF4-FFF2-40B4-BE49-F238E27FC236}">
                <a16:creationId xmlns:a16="http://schemas.microsoft.com/office/drawing/2014/main" id="{549465D0-93C3-4141-B9D4-CA4640E0012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369976" y="2870270"/>
            <a:ext cx="558730" cy="558730"/>
          </a:xfrm>
          <a:prstGeom prst="rect">
            <a:avLst/>
          </a:prstGeom>
        </p:spPr>
      </p:pic>
      <p:grpSp>
        <p:nvGrpSpPr>
          <p:cNvPr id="7" name="Csoportba foglalás 6">
            <a:extLst>
              <a:ext uri="{FF2B5EF4-FFF2-40B4-BE49-F238E27FC236}">
                <a16:creationId xmlns:a16="http://schemas.microsoft.com/office/drawing/2014/main" id="{BA1240D9-C55B-4278-8186-938ADD0BA524}"/>
              </a:ext>
            </a:extLst>
          </p:cNvPr>
          <p:cNvGrpSpPr/>
          <p:nvPr/>
        </p:nvGrpSpPr>
        <p:grpSpPr>
          <a:xfrm>
            <a:off x="6102376" y="3586442"/>
            <a:ext cx="2269127" cy="2269128"/>
            <a:chOff x="5239584" y="2481262"/>
            <a:chExt cx="1895475" cy="1895475"/>
          </a:xfrm>
        </p:grpSpPr>
        <p:pic>
          <p:nvPicPr>
            <p:cNvPr id="8" name="Ábra 7">
              <a:extLst>
                <a:ext uri="{FF2B5EF4-FFF2-40B4-BE49-F238E27FC236}">
                  <a16:creationId xmlns:a16="http://schemas.microsoft.com/office/drawing/2014/main" id="{1FCBD9C8-3620-4AEE-B295-3F8921A7ACF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5239584" y="2481262"/>
              <a:ext cx="1895475" cy="1895475"/>
            </a:xfrm>
            <a:prstGeom prst="rect">
              <a:avLst/>
            </a:prstGeom>
          </p:spPr>
        </p:pic>
        <p:pic>
          <p:nvPicPr>
            <p:cNvPr id="9" name="Ábra 8">
              <a:extLst>
                <a:ext uri="{FF2B5EF4-FFF2-40B4-BE49-F238E27FC236}">
                  <a16:creationId xmlns:a16="http://schemas.microsoft.com/office/drawing/2014/main" id="{E5BBCB59-BEBB-49B1-9E1D-D45545CE5D7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5968250" y="3209925"/>
              <a:ext cx="438150" cy="438150"/>
            </a:xfrm>
            <a:prstGeom prst="rect">
              <a:avLst/>
            </a:prstGeom>
          </p:spPr>
        </p:pic>
      </p:grpSp>
      <p:sp>
        <p:nvSpPr>
          <p:cNvPr id="11" name="Title 1">
            <a:extLst>
              <a:ext uri="{FF2B5EF4-FFF2-40B4-BE49-F238E27FC236}">
                <a16:creationId xmlns:a16="http://schemas.microsoft.com/office/drawing/2014/main" id="{45261E09-2B02-4915-AF99-3CB6C3D8F1E8}"/>
              </a:ext>
            </a:extLst>
          </p:cNvPr>
          <p:cNvSpPr txBox="1">
            <a:spLocks/>
          </p:cNvSpPr>
          <p:nvPr/>
        </p:nvSpPr>
        <p:spPr>
          <a:xfrm>
            <a:off x="531813" y="1583728"/>
            <a:ext cx="5292725" cy="126901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kern="1200">
                <a:solidFill>
                  <a:srgbClr val="1B213E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dirty="0"/>
              <a:t>A</a:t>
            </a:r>
            <a:r>
              <a:rPr lang="hu-HU" dirty="0" err="1"/>
              <a:t>dditional</a:t>
            </a:r>
            <a:r>
              <a:rPr lang="hu-HU" dirty="0"/>
              <a:t> </a:t>
            </a:r>
            <a:r>
              <a:rPr lang="hu-HU" dirty="0" err="1"/>
              <a:t>graphic</a:t>
            </a:r>
            <a:r>
              <a:rPr lang="hu-HU" dirty="0"/>
              <a:t> </a:t>
            </a:r>
            <a:r>
              <a:rPr lang="hu-HU" dirty="0" err="1"/>
              <a:t>elements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52025754"/>
      </p:ext>
    </p:extLst>
  </p:cSld>
  <p:clrMapOvr>
    <a:masterClrMapping/>
  </p:clrMapOvr>
</p:sld>
</file>

<file path=ppt/theme/theme1.xml><?xml version="1.0" encoding="utf-8"?>
<a:theme xmlns:a="http://schemas.openxmlformats.org/drawingml/2006/main" name="Corvinus cím dia">
  <a:themeElements>
    <a:clrScheme name="Corvinus színséma">
      <a:dk1>
        <a:srgbClr val="1B213E"/>
      </a:dk1>
      <a:lt1>
        <a:sysClr val="window" lastClr="FFFFFF"/>
      </a:lt1>
      <a:dk2>
        <a:srgbClr val="BF8F55"/>
      </a:dk2>
      <a:lt2>
        <a:srgbClr val="DEC5A6"/>
      </a:lt2>
      <a:accent1>
        <a:srgbClr val="D1AF84"/>
      </a:accent1>
      <a:accent2>
        <a:srgbClr val="4D4B66"/>
      </a:accent2>
      <a:accent3>
        <a:srgbClr val="78748A"/>
      </a:accent3>
      <a:accent4>
        <a:srgbClr val="5C6873"/>
      </a:accent4>
      <a:accent5>
        <a:srgbClr val="898E97"/>
      </a:accent5>
      <a:accent6>
        <a:srgbClr val="A9ABB2"/>
      </a:accent6>
      <a:hlink>
        <a:srgbClr val="0563C1"/>
      </a:hlink>
      <a:folHlink>
        <a:srgbClr val="954F72"/>
      </a:folHlink>
    </a:clrScheme>
    <a:fontScheme name="Corvinus betűtípus sém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 anchor="b" anchorCtr="0"/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rvinus alap dia">
  <a:themeElements>
    <a:clrScheme name="Corvinus színséma">
      <a:dk1>
        <a:srgbClr val="1B213E"/>
      </a:dk1>
      <a:lt1>
        <a:sysClr val="window" lastClr="FFFFFF"/>
      </a:lt1>
      <a:dk2>
        <a:srgbClr val="BF8F55"/>
      </a:dk2>
      <a:lt2>
        <a:srgbClr val="DEC5A6"/>
      </a:lt2>
      <a:accent1>
        <a:srgbClr val="D1AF84"/>
      </a:accent1>
      <a:accent2>
        <a:srgbClr val="4D4B66"/>
      </a:accent2>
      <a:accent3>
        <a:srgbClr val="78748A"/>
      </a:accent3>
      <a:accent4>
        <a:srgbClr val="5C6873"/>
      </a:accent4>
      <a:accent5>
        <a:srgbClr val="898E97"/>
      </a:accent5>
      <a:accent6>
        <a:srgbClr val="A9ABB2"/>
      </a:accent6>
      <a:hlink>
        <a:srgbClr val="0563C1"/>
      </a:hlink>
      <a:folHlink>
        <a:srgbClr val="954F72"/>
      </a:folHlink>
    </a:clrScheme>
    <a:fontScheme name="Corvinus betűtípus sém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 anchor="b" anchorCtr="0"/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orvinus táblázat dia">
  <a:themeElements>
    <a:clrScheme name="Corvinus színséma">
      <a:dk1>
        <a:srgbClr val="1B213E"/>
      </a:dk1>
      <a:lt1>
        <a:sysClr val="window" lastClr="FFFFFF"/>
      </a:lt1>
      <a:dk2>
        <a:srgbClr val="BF8F55"/>
      </a:dk2>
      <a:lt2>
        <a:srgbClr val="DEC5A6"/>
      </a:lt2>
      <a:accent1>
        <a:srgbClr val="D1AF84"/>
      </a:accent1>
      <a:accent2>
        <a:srgbClr val="4D4B66"/>
      </a:accent2>
      <a:accent3>
        <a:srgbClr val="78748A"/>
      </a:accent3>
      <a:accent4>
        <a:srgbClr val="5C6873"/>
      </a:accent4>
      <a:accent5>
        <a:srgbClr val="898E97"/>
      </a:accent5>
      <a:accent6>
        <a:srgbClr val="A9ABB2"/>
      </a:accent6>
      <a:hlink>
        <a:srgbClr val="0563C1"/>
      </a:hlink>
      <a:folHlink>
        <a:srgbClr val="954F72"/>
      </a:folHlink>
    </a:clrScheme>
    <a:fontScheme name="Corvinus betűtípus sém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 anchor="b" anchorCtr="0"/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orvinus üres dia">
  <a:themeElements>
    <a:clrScheme name="Corvinus színséma">
      <a:dk1>
        <a:srgbClr val="1B213E"/>
      </a:dk1>
      <a:lt1>
        <a:sysClr val="window" lastClr="FFFFFF"/>
      </a:lt1>
      <a:dk2>
        <a:srgbClr val="BF8F55"/>
      </a:dk2>
      <a:lt2>
        <a:srgbClr val="DEC5A6"/>
      </a:lt2>
      <a:accent1>
        <a:srgbClr val="D1AF84"/>
      </a:accent1>
      <a:accent2>
        <a:srgbClr val="4D4B66"/>
      </a:accent2>
      <a:accent3>
        <a:srgbClr val="78748A"/>
      </a:accent3>
      <a:accent4>
        <a:srgbClr val="5C6873"/>
      </a:accent4>
      <a:accent5>
        <a:srgbClr val="898E97"/>
      </a:accent5>
      <a:accent6>
        <a:srgbClr val="A9ABB2"/>
      </a:accent6>
      <a:hlink>
        <a:srgbClr val="0563C1"/>
      </a:hlink>
      <a:folHlink>
        <a:srgbClr val="954F72"/>
      </a:folHlink>
    </a:clrScheme>
    <a:fontScheme name="Corvinus betűtípus sém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 anchor="b" anchorCtr="0"/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Köszönjük a figyelmet!">
  <a:themeElements>
    <a:clrScheme name="Corvinus színséma">
      <a:dk1>
        <a:srgbClr val="1B213E"/>
      </a:dk1>
      <a:lt1>
        <a:sysClr val="window" lastClr="FFFFFF"/>
      </a:lt1>
      <a:dk2>
        <a:srgbClr val="BF8F55"/>
      </a:dk2>
      <a:lt2>
        <a:srgbClr val="DEC5A6"/>
      </a:lt2>
      <a:accent1>
        <a:srgbClr val="D1AF84"/>
      </a:accent1>
      <a:accent2>
        <a:srgbClr val="4D4B66"/>
      </a:accent2>
      <a:accent3>
        <a:srgbClr val="78748A"/>
      </a:accent3>
      <a:accent4>
        <a:srgbClr val="5C6873"/>
      </a:accent4>
      <a:accent5>
        <a:srgbClr val="898E97"/>
      </a:accent5>
      <a:accent6>
        <a:srgbClr val="A9ABB2"/>
      </a:accent6>
      <a:hlink>
        <a:srgbClr val="0563C1"/>
      </a:hlink>
      <a:folHlink>
        <a:srgbClr val="954F72"/>
      </a:folHlink>
    </a:clrScheme>
    <a:fontScheme name="Corvinus betűtípus sém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 anchor="b" anchorCtr="0"/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Segédanyagok">
  <a:themeElements>
    <a:clrScheme name="Corvinus színséma">
      <a:dk1>
        <a:srgbClr val="1B213E"/>
      </a:dk1>
      <a:lt1>
        <a:sysClr val="window" lastClr="FFFFFF"/>
      </a:lt1>
      <a:dk2>
        <a:srgbClr val="BF8F55"/>
      </a:dk2>
      <a:lt2>
        <a:srgbClr val="DEC5A6"/>
      </a:lt2>
      <a:accent1>
        <a:srgbClr val="D1AF84"/>
      </a:accent1>
      <a:accent2>
        <a:srgbClr val="4D4B66"/>
      </a:accent2>
      <a:accent3>
        <a:srgbClr val="78748A"/>
      </a:accent3>
      <a:accent4>
        <a:srgbClr val="5C6873"/>
      </a:accent4>
      <a:accent5>
        <a:srgbClr val="898E97"/>
      </a:accent5>
      <a:accent6>
        <a:srgbClr val="A9ABB2"/>
      </a:accent6>
      <a:hlink>
        <a:srgbClr val="0563C1"/>
      </a:hlink>
      <a:folHlink>
        <a:srgbClr val="954F72"/>
      </a:folHlink>
    </a:clrScheme>
    <a:fontScheme name="Corvinus betűtípus sém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 anchor="b" anchorCtr="0"/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2435</TotalTime>
  <Words>205</Words>
  <Application>Microsoft Office PowerPoint</Application>
  <PresentationFormat>Szélesvásznú</PresentationFormat>
  <Paragraphs>81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6</vt:i4>
      </vt:variant>
      <vt:variant>
        <vt:lpstr>Diacímek</vt:lpstr>
      </vt:variant>
      <vt:variant>
        <vt:i4>7</vt:i4>
      </vt:variant>
    </vt:vector>
  </HeadingPairs>
  <TitlesOfParts>
    <vt:vector size="19" baseType="lpstr">
      <vt:lpstr>Arial</vt:lpstr>
      <vt:lpstr>Arial </vt:lpstr>
      <vt:lpstr>Calibri</vt:lpstr>
      <vt:lpstr>Georgia</vt:lpstr>
      <vt:lpstr>Muli</vt:lpstr>
      <vt:lpstr>Wingdings</vt:lpstr>
      <vt:lpstr>Corvinus cím dia</vt:lpstr>
      <vt:lpstr>Corvinus alap dia</vt:lpstr>
      <vt:lpstr>Corvinus táblázat dia</vt:lpstr>
      <vt:lpstr>Corvinus üres dia</vt:lpstr>
      <vt:lpstr>Köszönjük a figyelmet!</vt:lpstr>
      <vt:lpstr>Segédanyagok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Microsoft Office User</dc:creator>
  <cp:lastModifiedBy>Salt</cp:lastModifiedBy>
  <cp:revision>278</cp:revision>
  <dcterms:created xsi:type="dcterms:W3CDTF">2020-10-20T10:56:19Z</dcterms:created>
  <dcterms:modified xsi:type="dcterms:W3CDTF">2020-12-09T13:49:17Z</dcterms:modified>
</cp:coreProperties>
</file>